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49"/>
  </p:notesMasterIdLst>
  <p:sldIdLst>
    <p:sldId id="259" r:id="rId5"/>
    <p:sldId id="260" r:id="rId6"/>
    <p:sldId id="267" r:id="rId7"/>
    <p:sldId id="268" r:id="rId8"/>
    <p:sldId id="269" r:id="rId9"/>
    <p:sldId id="270" r:id="rId10"/>
    <p:sldId id="271" r:id="rId11"/>
    <p:sldId id="272" r:id="rId12"/>
    <p:sldId id="273" r:id="rId13"/>
    <p:sldId id="274" r:id="rId14"/>
    <p:sldId id="275" r:id="rId15"/>
    <p:sldId id="299" r:id="rId16"/>
    <p:sldId id="276" r:id="rId17"/>
    <p:sldId id="277" r:id="rId18"/>
    <p:sldId id="278" r:id="rId19"/>
    <p:sldId id="279" r:id="rId20"/>
    <p:sldId id="280" r:id="rId21"/>
    <p:sldId id="281" r:id="rId22"/>
    <p:sldId id="282" r:id="rId23"/>
    <p:sldId id="300" r:id="rId24"/>
    <p:sldId id="301" r:id="rId25"/>
    <p:sldId id="283" r:id="rId26"/>
    <p:sldId id="284" r:id="rId27"/>
    <p:sldId id="285" r:id="rId28"/>
    <p:sldId id="302" r:id="rId29"/>
    <p:sldId id="286" r:id="rId30"/>
    <p:sldId id="287" r:id="rId31"/>
    <p:sldId id="288" r:id="rId32"/>
    <p:sldId id="289" r:id="rId33"/>
    <p:sldId id="304" r:id="rId34"/>
    <p:sldId id="305" r:id="rId35"/>
    <p:sldId id="306" r:id="rId36"/>
    <p:sldId id="308" r:id="rId37"/>
    <p:sldId id="307" r:id="rId38"/>
    <p:sldId id="290" r:id="rId39"/>
    <p:sldId id="303" r:id="rId40"/>
    <p:sldId id="291" r:id="rId41"/>
    <p:sldId id="292" r:id="rId42"/>
    <p:sldId id="293" r:id="rId43"/>
    <p:sldId id="294" r:id="rId44"/>
    <p:sldId id="295" r:id="rId45"/>
    <p:sldId id="296" r:id="rId46"/>
    <p:sldId id="297" r:id="rId47"/>
    <p:sldId id="298"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89424" autoAdjust="0"/>
  </p:normalViewPr>
  <p:slideViewPr>
    <p:cSldViewPr snapToGrid="0">
      <p:cViewPr varScale="1">
        <p:scale>
          <a:sx n="78" d="100"/>
          <a:sy n="78" d="100"/>
        </p:scale>
        <p:origin x="70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us Boer" userId="dd0b548e-2051-480b-b45a-733b835a31bc" providerId="ADAL" clId="{FBA54B6F-CA45-4DE1-8057-27034790C620}"/>
    <pc:docChg chg="custSel addSld modSld sldOrd">
      <pc:chgData name="Bertus Boer" userId="dd0b548e-2051-480b-b45a-733b835a31bc" providerId="ADAL" clId="{FBA54B6F-CA45-4DE1-8057-27034790C620}" dt="2020-12-09T20:35:15.282" v="206"/>
      <pc:docMkLst>
        <pc:docMk/>
      </pc:docMkLst>
      <pc:sldChg chg="addSp delSp modSp">
        <pc:chgData name="Bertus Boer" userId="dd0b548e-2051-480b-b45a-733b835a31bc" providerId="ADAL" clId="{FBA54B6F-CA45-4DE1-8057-27034790C620}" dt="2020-12-09T19:49:20.050" v="4" actId="1076"/>
        <pc:sldMkLst>
          <pc:docMk/>
          <pc:sldMk cId="1288748564" sldId="259"/>
        </pc:sldMkLst>
        <pc:picChg chg="del">
          <ac:chgData name="Bertus Boer" userId="dd0b548e-2051-480b-b45a-733b835a31bc" providerId="ADAL" clId="{FBA54B6F-CA45-4DE1-8057-27034790C620}" dt="2020-12-09T19:49:10.967" v="0" actId="478"/>
          <ac:picMkLst>
            <pc:docMk/>
            <pc:sldMk cId="1288748564" sldId="259"/>
            <ac:picMk id="4" creationId="{7DFF3D26-585B-43CD-AB91-AA58E8DC2D25}"/>
          </ac:picMkLst>
        </pc:picChg>
        <pc:picChg chg="add mod">
          <ac:chgData name="Bertus Boer" userId="dd0b548e-2051-480b-b45a-733b835a31bc" providerId="ADAL" clId="{FBA54B6F-CA45-4DE1-8057-27034790C620}" dt="2020-12-09T19:49:20.050" v="4" actId="1076"/>
          <ac:picMkLst>
            <pc:docMk/>
            <pc:sldMk cId="1288748564" sldId="259"/>
            <ac:picMk id="6" creationId="{6C0E0C93-1EE0-482C-8638-516891712196}"/>
          </ac:picMkLst>
        </pc:picChg>
      </pc:sldChg>
      <pc:sldChg chg="modSp modAnim">
        <pc:chgData name="Bertus Boer" userId="dd0b548e-2051-480b-b45a-733b835a31bc" providerId="ADAL" clId="{FBA54B6F-CA45-4DE1-8057-27034790C620}" dt="2020-12-09T19:50:37.382" v="19"/>
        <pc:sldMkLst>
          <pc:docMk/>
          <pc:sldMk cId="2031006199" sldId="260"/>
        </pc:sldMkLst>
        <pc:spChg chg="mod">
          <ac:chgData name="Bertus Boer" userId="dd0b548e-2051-480b-b45a-733b835a31bc" providerId="ADAL" clId="{FBA54B6F-CA45-4DE1-8057-27034790C620}" dt="2020-12-09T19:49:43.601" v="9" actId="27636"/>
          <ac:spMkLst>
            <pc:docMk/>
            <pc:sldMk cId="2031006199" sldId="260"/>
            <ac:spMk id="6" creationId="{77DF526F-3206-4F4F-8614-DED1FCD85D1C}"/>
          </ac:spMkLst>
        </pc:spChg>
        <pc:picChg chg="mod">
          <ac:chgData name="Bertus Boer" userId="dd0b548e-2051-480b-b45a-733b835a31bc" providerId="ADAL" clId="{FBA54B6F-CA45-4DE1-8057-27034790C620}" dt="2020-12-09T19:49:51.670" v="10" actId="1076"/>
          <ac:picMkLst>
            <pc:docMk/>
            <pc:sldMk cId="2031006199" sldId="260"/>
            <ac:picMk id="2" creationId="{C7EBD08D-497C-422B-87D8-B682AA5B6EC3}"/>
          </ac:picMkLst>
        </pc:picChg>
      </pc:sldChg>
      <pc:sldChg chg="modSp modAnim">
        <pc:chgData name="Bertus Boer" userId="dd0b548e-2051-480b-b45a-733b835a31bc" providerId="ADAL" clId="{FBA54B6F-CA45-4DE1-8057-27034790C620}" dt="2020-12-09T20:19:57.102" v="51"/>
        <pc:sldMkLst>
          <pc:docMk/>
          <pc:sldMk cId="4150596369" sldId="267"/>
        </pc:sldMkLst>
        <pc:spChg chg="mod">
          <ac:chgData name="Bertus Boer" userId="dd0b548e-2051-480b-b45a-733b835a31bc" providerId="ADAL" clId="{FBA54B6F-CA45-4DE1-8057-27034790C620}" dt="2020-12-09T20:19:35.820" v="46" actId="255"/>
          <ac:spMkLst>
            <pc:docMk/>
            <pc:sldMk cId="4150596369" sldId="267"/>
            <ac:spMk id="16" creationId="{3BAE004C-FADF-4989-B35B-23C5091F6C67}"/>
          </ac:spMkLst>
        </pc:spChg>
        <pc:spChg chg="mod">
          <ac:chgData name="Bertus Boer" userId="dd0b548e-2051-480b-b45a-733b835a31bc" providerId="ADAL" clId="{FBA54B6F-CA45-4DE1-8057-27034790C620}" dt="2020-12-09T20:19:46.480" v="48" actId="1076"/>
          <ac:spMkLst>
            <pc:docMk/>
            <pc:sldMk cId="4150596369" sldId="267"/>
            <ac:spMk id="20" creationId="{D689D6BB-F2E7-4410-8AB1-C6566FE29850}"/>
          </ac:spMkLst>
        </pc:spChg>
      </pc:sldChg>
      <pc:sldChg chg="modSp">
        <pc:chgData name="Bertus Boer" userId="dd0b548e-2051-480b-b45a-733b835a31bc" providerId="ADAL" clId="{FBA54B6F-CA45-4DE1-8057-27034790C620}" dt="2020-12-09T19:51:53.504" v="34" actId="1076"/>
        <pc:sldMkLst>
          <pc:docMk/>
          <pc:sldMk cId="3295456184" sldId="268"/>
        </pc:sldMkLst>
        <pc:spChg chg="mod">
          <ac:chgData name="Bertus Boer" userId="dd0b548e-2051-480b-b45a-733b835a31bc" providerId="ADAL" clId="{FBA54B6F-CA45-4DE1-8057-27034790C620}" dt="2020-12-09T19:51:25.767" v="28" actId="1076"/>
          <ac:spMkLst>
            <pc:docMk/>
            <pc:sldMk cId="3295456184" sldId="268"/>
            <ac:spMk id="9" creationId="{308912FA-5F75-46DD-9EC2-5BFF06490246}"/>
          </ac:spMkLst>
        </pc:spChg>
        <pc:spChg chg="mod">
          <ac:chgData name="Bertus Boer" userId="dd0b548e-2051-480b-b45a-733b835a31bc" providerId="ADAL" clId="{FBA54B6F-CA45-4DE1-8057-27034790C620}" dt="2020-12-09T19:51:52.233" v="33" actId="1076"/>
          <ac:spMkLst>
            <pc:docMk/>
            <pc:sldMk cId="3295456184" sldId="268"/>
            <ac:spMk id="11" creationId="{477E5C3A-AD60-4FA1-AA57-E53A89F9FBE3}"/>
          </ac:spMkLst>
        </pc:spChg>
        <pc:picChg chg="mod">
          <ac:chgData name="Bertus Boer" userId="dd0b548e-2051-480b-b45a-733b835a31bc" providerId="ADAL" clId="{FBA54B6F-CA45-4DE1-8057-27034790C620}" dt="2020-12-09T19:51:53.504" v="34" actId="1076"/>
          <ac:picMkLst>
            <pc:docMk/>
            <pc:sldMk cId="3295456184" sldId="268"/>
            <ac:picMk id="13" creationId="{9A65BC4E-12F6-417F-89C8-B5BB718F7FD3}"/>
          </ac:picMkLst>
        </pc:picChg>
      </pc:sldChg>
      <pc:sldChg chg="modSp modAnim">
        <pc:chgData name="Bertus Boer" userId="dd0b548e-2051-480b-b45a-733b835a31bc" providerId="ADAL" clId="{FBA54B6F-CA45-4DE1-8057-27034790C620}" dt="2020-12-09T20:21:15.397" v="69"/>
        <pc:sldMkLst>
          <pc:docMk/>
          <pc:sldMk cId="1983660724" sldId="270"/>
        </pc:sldMkLst>
        <pc:spChg chg="mod">
          <ac:chgData name="Bertus Boer" userId="dd0b548e-2051-480b-b45a-733b835a31bc" providerId="ADAL" clId="{FBA54B6F-CA45-4DE1-8057-27034790C620}" dt="2020-12-09T20:20:53.693" v="62" actId="20577"/>
          <ac:spMkLst>
            <pc:docMk/>
            <pc:sldMk cId="1983660724" sldId="270"/>
            <ac:spMk id="3" creationId="{465FC58B-9484-4BE4-A86C-3142FEF8D77D}"/>
          </ac:spMkLst>
        </pc:spChg>
        <pc:picChg chg="mod">
          <ac:chgData name="Bertus Boer" userId="dd0b548e-2051-480b-b45a-733b835a31bc" providerId="ADAL" clId="{FBA54B6F-CA45-4DE1-8057-27034790C620}" dt="2020-12-09T20:21:12.321" v="68" actId="1076"/>
          <ac:picMkLst>
            <pc:docMk/>
            <pc:sldMk cId="1983660724" sldId="270"/>
            <ac:picMk id="5" creationId="{6FCE1D56-120E-4FE2-B6D0-F39083EAA90B}"/>
          </ac:picMkLst>
        </pc:picChg>
      </pc:sldChg>
      <pc:sldChg chg="modAnim">
        <pc:chgData name="Bertus Boer" userId="dd0b548e-2051-480b-b45a-733b835a31bc" providerId="ADAL" clId="{FBA54B6F-CA45-4DE1-8057-27034790C620}" dt="2020-12-09T20:21:31.096" v="71"/>
        <pc:sldMkLst>
          <pc:docMk/>
          <pc:sldMk cId="1672286722" sldId="271"/>
        </pc:sldMkLst>
      </pc:sldChg>
      <pc:sldChg chg="modSp modAnim">
        <pc:chgData name="Bertus Boer" userId="dd0b548e-2051-480b-b45a-733b835a31bc" providerId="ADAL" clId="{FBA54B6F-CA45-4DE1-8057-27034790C620}" dt="2020-12-09T20:21:51.851" v="74" actId="1076"/>
        <pc:sldMkLst>
          <pc:docMk/>
          <pc:sldMk cId="723004808" sldId="272"/>
        </pc:sldMkLst>
        <pc:picChg chg="mod">
          <ac:chgData name="Bertus Boer" userId="dd0b548e-2051-480b-b45a-733b835a31bc" providerId="ADAL" clId="{FBA54B6F-CA45-4DE1-8057-27034790C620}" dt="2020-12-09T20:21:51.851" v="74" actId="1076"/>
          <ac:picMkLst>
            <pc:docMk/>
            <pc:sldMk cId="723004808" sldId="272"/>
            <ac:picMk id="5" creationId="{49DBDB00-EF3A-4AE2-8D62-D30011B30EC6}"/>
          </ac:picMkLst>
        </pc:picChg>
      </pc:sldChg>
      <pc:sldChg chg="modSp modAnim">
        <pc:chgData name="Bertus Boer" userId="dd0b548e-2051-480b-b45a-733b835a31bc" providerId="ADAL" clId="{FBA54B6F-CA45-4DE1-8057-27034790C620}" dt="2020-12-09T20:22:58.444" v="93"/>
        <pc:sldMkLst>
          <pc:docMk/>
          <pc:sldMk cId="1278584978" sldId="273"/>
        </pc:sldMkLst>
        <pc:spChg chg="mod">
          <ac:chgData name="Bertus Boer" userId="dd0b548e-2051-480b-b45a-733b835a31bc" providerId="ADAL" clId="{FBA54B6F-CA45-4DE1-8057-27034790C620}" dt="2020-12-09T20:22:29.725" v="87" actId="20577"/>
          <ac:spMkLst>
            <pc:docMk/>
            <pc:sldMk cId="1278584978" sldId="273"/>
            <ac:spMk id="5" creationId="{C6FA4FFA-AE97-4F0E-8788-D7C8B08C30D7}"/>
          </ac:spMkLst>
        </pc:spChg>
        <pc:spChg chg="mod">
          <ac:chgData name="Bertus Boer" userId="dd0b548e-2051-480b-b45a-733b835a31bc" providerId="ADAL" clId="{FBA54B6F-CA45-4DE1-8057-27034790C620}" dt="2020-12-09T20:22:52.061" v="92" actId="1076"/>
          <ac:spMkLst>
            <pc:docMk/>
            <pc:sldMk cId="1278584978" sldId="273"/>
            <ac:spMk id="6" creationId="{7DA26EE5-DA86-46F9-9539-7FD2D688E9F8}"/>
          </ac:spMkLst>
        </pc:spChg>
      </pc:sldChg>
      <pc:sldChg chg="ord modAnim">
        <pc:chgData name="Bertus Boer" userId="dd0b548e-2051-480b-b45a-733b835a31bc" providerId="ADAL" clId="{FBA54B6F-CA45-4DE1-8057-27034790C620}" dt="2020-12-09T20:23:42.576" v="101"/>
        <pc:sldMkLst>
          <pc:docMk/>
          <pc:sldMk cId="3856075448" sldId="276"/>
        </pc:sldMkLst>
      </pc:sldChg>
      <pc:sldChg chg="modSp">
        <pc:chgData name="Bertus Boer" userId="dd0b548e-2051-480b-b45a-733b835a31bc" providerId="ADAL" clId="{FBA54B6F-CA45-4DE1-8057-27034790C620}" dt="2020-12-09T20:24:03.220" v="105" actId="1076"/>
        <pc:sldMkLst>
          <pc:docMk/>
          <pc:sldMk cId="2676502334" sldId="277"/>
        </pc:sldMkLst>
        <pc:picChg chg="mod">
          <ac:chgData name="Bertus Boer" userId="dd0b548e-2051-480b-b45a-733b835a31bc" providerId="ADAL" clId="{FBA54B6F-CA45-4DE1-8057-27034790C620}" dt="2020-12-09T20:24:03.220" v="105" actId="1076"/>
          <ac:picMkLst>
            <pc:docMk/>
            <pc:sldMk cId="2676502334" sldId="277"/>
            <ac:picMk id="5" creationId="{CCB16A27-B3CA-46E7-9C24-D46E203A4FAC}"/>
          </ac:picMkLst>
        </pc:picChg>
        <pc:picChg chg="mod">
          <ac:chgData name="Bertus Boer" userId="dd0b548e-2051-480b-b45a-733b835a31bc" providerId="ADAL" clId="{FBA54B6F-CA45-4DE1-8057-27034790C620}" dt="2020-12-09T20:23:54.630" v="104" actId="1076"/>
          <ac:picMkLst>
            <pc:docMk/>
            <pc:sldMk cId="2676502334" sldId="277"/>
            <ac:picMk id="6" creationId="{578819E7-E387-4307-82E5-5BE357560D99}"/>
          </ac:picMkLst>
        </pc:picChg>
      </pc:sldChg>
      <pc:sldChg chg="modSp modAnim">
        <pc:chgData name="Bertus Boer" userId="dd0b548e-2051-480b-b45a-733b835a31bc" providerId="ADAL" clId="{FBA54B6F-CA45-4DE1-8057-27034790C620}" dt="2020-12-09T20:24:25.134" v="109"/>
        <pc:sldMkLst>
          <pc:docMk/>
          <pc:sldMk cId="3463722833" sldId="278"/>
        </pc:sldMkLst>
        <pc:spChg chg="mod">
          <ac:chgData name="Bertus Boer" userId="dd0b548e-2051-480b-b45a-733b835a31bc" providerId="ADAL" clId="{FBA54B6F-CA45-4DE1-8057-27034790C620}" dt="2020-12-09T20:24:08.578" v="106" actId="1076"/>
          <ac:spMkLst>
            <pc:docMk/>
            <pc:sldMk cId="3463722833" sldId="278"/>
            <ac:spMk id="3" creationId="{2A42345E-33B6-4EE0-AA77-242110BA88C7}"/>
          </ac:spMkLst>
        </pc:spChg>
      </pc:sldChg>
      <pc:sldChg chg="modSp modAnim">
        <pc:chgData name="Bertus Boer" userId="dd0b548e-2051-480b-b45a-733b835a31bc" providerId="ADAL" clId="{FBA54B6F-CA45-4DE1-8057-27034790C620}" dt="2020-12-09T20:25:03.728" v="116"/>
        <pc:sldMkLst>
          <pc:docMk/>
          <pc:sldMk cId="2232361502" sldId="280"/>
        </pc:sldMkLst>
        <pc:spChg chg="mod">
          <ac:chgData name="Bertus Boer" userId="dd0b548e-2051-480b-b45a-733b835a31bc" providerId="ADAL" clId="{FBA54B6F-CA45-4DE1-8057-27034790C620}" dt="2020-12-09T20:24:34.118" v="110" actId="255"/>
          <ac:spMkLst>
            <pc:docMk/>
            <pc:sldMk cId="2232361502" sldId="280"/>
            <ac:spMk id="11" creationId="{9F517970-DEA2-4B40-889A-9562780A970D}"/>
          </ac:spMkLst>
        </pc:spChg>
        <pc:spChg chg="mod">
          <ac:chgData name="Bertus Boer" userId="dd0b548e-2051-480b-b45a-733b835a31bc" providerId="ADAL" clId="{FBA54B6F-CA45-4DE1-8057-27034790C620}" dt="2020-12-09T20:24:47.462" v="113" actId="1076"/>
          <ac:spMkLst>
            <pc:docMk/>
            <pc:sldMk cId="2232361502" sldId="280"/>
            <ac:spMk id="15" creationId="{9146D011-10B7-4BD4-956C-EED93E2AC618}"/>
          </ac:spMkLst>
        </pc:spChg>
        <pc:spChg chg="mod">
          <ac:chgData name="Bertus Boer" userId="dd0b548e-2051-480b-b45a-733b835a31bc" providerId="ADAL" clId="{FBA54B6F-CA45-4DE1-8057-27034790C620}" dt="2020-12-09T20:24:38.982" v="111" actId="255"/>
          <ac:spMkLst>
            <pc:docMk/>
            <pc:sldMk cId="2232361502" sldId="280"/>
            <ac:spMk id="19" creationId="{51595578-5B01-4A25-86BF-3D3B19D9BF41}"/>
          </ac:spMkLst>
        </pc:spChg>
      </pc:sldChg>
      <pc:sldChg chg="addSp modSp modAnim">
        <pc:chgData name="Bertus Boer" userId="dd0b548e-2051-480b-b45a-733b835a31bc" providerId="ADAL" clId="{FBA54B6F-CA45-4DE1-8057-27034790C620}" dt="2020-12-09T20:28:45.070" v="145" actId="1076"/>
        <pc:sldMkLst>
          <pc:docMk/>
          <pc:sldMk cId="248972893" sldId="283"/>
        </pc:sldMkLst>
        <pc:spChg chg="mod">
          <ac:chgData name="Bertus Boer" userId="dd0b548e-2051-480b-b45a-733b835a31bc" providerId="ADAL" clId="{FBA54B6F-CA45-4DE1-8057-27034790C620}" dt="2020-12-09T20:26:47.770" v="131" actId="313"/>
          <ac:spMkLst>
            <pc:docMk/>
            <pc:sldMk cId="248972893" sldId="283"/>
            <ac:spMk id="2" creationId="{FF35D751-D582-41A9-976B-9D7FF4661173}"/>
          </ac:spMkLst>
        </pc:spChg>
        <pc:picChg chg="add mod">
          <ac:chgData name="Bertus Boer" userId="dd0b548e-2051-480b-b45a-733b835a31bc" providerId="ADAL" clId="{FBA54B6F-CA45-4DE1-8057-27034790C620}" dt="2020-12-09T20:27:56.161" v="139" actId="1076"/>
          <ac:picMkLst>
            <pc:docMk/>
            <pc:sldMk cId="248972893" sldId="283"/>
            <ac:picMk id="1026" creationId="{A8DAA608-9C74-4AA7-9115-9CE7BD8887A7}"/>
          </ac:picMkLst>
        </pc:picChg>
        <pc:picChg chg="add mod">
          <ac:chgData name="Bertus Boer" userId="dd0b548e-2051-480b-b45a-733b835a31bc" providerId="ADAL" clId="{FBA54B6F-CA45-4DE1-8057-27034790C620}" dt="2020-12-09T20:28:45.070" v="145" actId="1076"/>
          <ac:picMkLst>
            <pc:docMk/>
            <pc:sldMk cId="248972893" sldId="283"/>
            <ac:picMk id="1028" creationId="{E81822B5-4084-441B-9F53-A3C596667D28}"/>
          </ac:picMkLst>
        </pc:picChg>
      </pc:sldChg>
      <pc:sldChg chg="modSp modAnim">
        <pc:chgData name="Bertus Boer" userId="dd0b548e-2051-480b-b45a-733b835a31bc" providerId="ADAL" clId="{FBA54B6F-CA45-4DE1-8057-27034790C620}" dt="2020-12-09T20:29:20.957" v="151" actId="1076"/>
        <pc:sldMkLst>
          <pc:docMk/>
          <pc:sldMk cId="2522915816" sldId="285"/>
        </pc:sldMkLst>
        <pc:picChg chg="mod">
          <ac:chgData name="Bertus Boer" userId="dd0b548e-2051-480b-b45a-733b835a31bc" providerId="ADAL" clId="{FBA54B6F-CA45-4DE1-8057-27034790C620}" dt="2020-12-09T20:29:20.957" v="151" actId="1076"/>
          <ac:picMkLst>
            <pc:docMk/>
            <pc:sldMk cId="2522915816" sldId="285"/>
            <ac:picMk id="4" creationId="{16586457-1E78-4DE7-AC32-148AF5823475}"/>
          </ac:picMkLst>
        </pc:picChg>
      </pc:sldChg>
      <pc:sldChg chg="modSp">
        <pc:chgData name="Bertus Boer" userId="dd0b548e-2051-480b-b45a-733b835a31bc" providerId="ADAL" clId="{FBA54B6F-CA45-4DE1-8057-27034790C620}" dt="2020-12-09T20:29:29.360" v="152" actId="1076"/>
        <pc:sldMkLst>
          <pc:docMk/>
          <pc:sldMk cId="3664476556" sldId="287"/>
        </pc:sldMkLst>
        <pc:picChg chg="mod">
          <ac:chgData name="Bertus Boer" userId="dd0b548e-2051-480b-b45a-733b835a31bc" providerId="ADAL" clId="{FBA54B6F-CA45-4DE1-8057-27034790C620}" dt="2020-12-09T20:29:29.360" v="152" actId="1076"/>
          <ac:picMkLst>
            <pc:docMk/>
            <pc:sldMk cId="3664476556" sldId="287"/>
            <ac:picMk id="6" creationId="{DC49C41E-32A4-44EA-9E24-9664BEAF878B}"/>
          </ac:picMkLst>
        </pc:picChg>
      </pc:sldChg>
      <pc:sldChg chg="modSp modAnim">
        <pc:chgData name="Bertus Boer" userId="dd0b548e-2051-480b-b45a-733b835a31bc" providerId="ADAL" clId="{FBA54B6F-CA45-4DE1-8057-27034790C620}" dt="2020-12-09T20:29:50.067" v="155" actId="1440"/>
        <pc:sldMkLst>
          <pc:docMk/>
          <pc:sldMk cId="1051913063" sldId="288"/>
        </pc:sldMkLst>
        <pc:picChg chg="mod">
          <ac:chgData name="Bertus Boer" userId="dd0b548e-2051-480b-b45a-733b835a31bc" providerId="ADAL" clId="{FBA54B6F-CA45-4DE1-8057-27034790C620}" dt="2020-12-09T20:29:50.067" v="155" actId="1440"/>
          <ac:picMkLst>
            <pc:docMk/>
            <pc:sldMk cId="1051913063" sldId="288"/>
            <ac:picMk id="4" creationId="{78CA7866-9544-4A89-AC53-207980169C70}"/>
          </ac:picMkLst>
        </pc:picChg>
      </pc:sldChg>
      <pc:sldChg chg="modAnim">
        <pc:chgData name="Bertus Boer" userId="dd0b548e-2051-480b-b45a-733b835a31bc" providerId="ADAL" clId="{FBA54B6F-CA45-4DE1-8057-27034790C620}" dt="2020-12-09T20:30:16.612" v="160"/>
        <pc:sldMkLst>
          <pc:docMk/>
          <pc:sldMk cId="2616698223" sldId="289"/>
        </pc:sldMkLst>
      </pc:sldChg>
      <pc:sldChg chg="modAnim">
        <pc:chgData name="Bertus Boer" userId="dd0b548e-2051-480b-b45a-733b835a31bc" providerId="ADAL" clId="{FBA54B6F-CA45-4DE1-8057-27034790C620}" dt="2020-12-09T20:33:43.979" v="191"/>
        <pc:sldMkLst>
          <pc:docMk/>
          <pc:sldMk cId="3344490470" sldId="291"/>
        </pc:sldMkLst>
      </pc:sldChg>
      <pc:sldChg chg="modSp modAnim">
        <pc:chgData name="Bertus Boer" userId="dd0b548e-2051-480b-b45a-733b835a31bc" providerId="ADAL" clId="{FBA54B6F-CA45-4DE1-8057-27034790C620}" dt="2020-12-09T20:34:09.491" v="195"/>
        <pc:sldMkLst>
          <pc:docMk/>
          <pc:sldMk cId="1364659999" sldId="295"/>
        </pc:sldMkLst>
        <pc:spChg chg="mod">
          <ac:chgData name="Bertus Boer" userId="dd0b548e-2051-480b-b45a-733b835a31bc" providerId="ADAL" clId="{FBA54B6F-CA45-4DE1-8057-27034790C620}" dt="2020-12-09T20:33:58.439" v="192" actId="1076"/>
          <ac:spMkLst>
            <pc:docMk/>
            <pc:sldMk cId="1364659999" sldId="295"/>
            <ac:spMk id="5" creationId="{18226089-CA2E-45DB-9ED9-246E90851104}"/>
          </ac:spMkLst>
        </pc:spChg>
      </pc:sldChg>
      <pc:sldChg chg="modSp modAnim">
        <pc:chgData name="Bertus Boer" userId="dd0b548e-2051-480b-b45a-733b835a31bc" providerId="ADAL" clId="{FBA54B6F-CA45-4DE1-8057-27034790C620}" dt="2020-12-09T20:34:30.086" v="200"/>
        <pc:sldMkLst>
          <pc:docMk/>
          <pc:sldMk cId="2093080169" sldId="296"/>
        </pc:sldMkLst>
        <pc:picChg chg="mod">
          <ac:chgData name="Bertus Boer" userId="dd0b548e-2051-480b-b45a-733b835a31bc" providerId="ADAL" clId="{FBA54B6F-CA45-4DE1-8057-27034790C620}" dt="2020-12-09T20:34:19.596" v="198" actId="14100"/>
          <ac:picMkLst>
            <pc:docMk/>
            <pc:sldMk cId="2093080169" sldId="296"/>
            <ac:picMk id="4" creationId="{D59DB754-DCEA-48CC-8846-559EB2D8AA57}"/>
          </ac:picMkLst>
        </pc:picChg>
      </pc:sldChg>
      <pc:sldChg chg="modSp modAnim">
        <pc:chgData name="Bertus Boer" userId="dd0b548e-2051-480b-b45a-733b835a31bc" providerId="ADAL" clId="{FBA54B6F-CA45-4DE1-8057-27034790C620}" dt="2020-12-09T20:34:53.072" v="203" actId="1076"/>
        <pc:sldMkLst>
          <pc:docMk/>
          <pc:sldMk cId="938816218" sldId="297"/>
        </pc:sldMkLst>
        <pc:spChg chg="mod">
          <ac:chgData name="Bertus Boer" userId="dd0b548e-2051-480b-b45a-733b835a31bc" providerId="ADAL" clId="{FBA54B6F-CA45-4DE1-8057-27034790C620}" dt="2020-12-09T20:34:53.072" v="203" actId="1076"/>
          <ac:spMkLst>
            <pc:docMk/>
            <pc:sldMk cId="938816218" sldId="297"/>
            <ac:spMk id="6" creationId="{12A4C966-67B7-4248-BE3C-BEAE8000BA9B}"/>
          </ac:spMkLst>
        </pc:spChg>
      </pc:sldChg>
      <pc:sldChg chg="modAnim">
        <pc:chgData name="Bertus Boer" userId="dd0b548e-2051-480b-b45a-733b835a31bc" providerId="ADAL" clId="{FBA54B6F-CA45-4DE1-8057-27034790C620}" dt="2020-12-09T20:35:15.282" v="206"/>
        <pc:sldMkLst>
          <pc:docMk/>
          <pc:sldMk cId="1411930781" sldId="298"/>
        </pc:sldMkLst>
      </pc:sldChg>
      <pc:sldChg chg="add">
        <pc:chgData name="Bertus Boer" userId="dd0b548e-2051-480b-b45a-733b835a31bc" providerId="ADAL" clId="{FBA54B6F-CA45-4DE1-8057-27034790C620}" dt="2020-12-09T19:52:40.644" v="35"/>
        <pc:sldMkLst>
          <pc:docMk/>
          <pc:sldMk cId="590613661" sldId="299"/>
        </pc:sldMkLst>
      </pc:sldChg>
      <pc:sldChg chg="add">
        <pc:chgData name="Bertus Boer" userId="dd0b548e-2051-480b-b45a-733b835a31bc" providerId="ADAL" clId="{FBA54B6F-CA45-4DE1-8057-27034790C620}" dt="2020-12-09T20:15:51.917" v="37"/>
        <pc:sldMkLst>
          <pc:docMk/>
          <pc:sldMk cId="206689689" sldId="300"/>
        </pc:sldMkLst>
      </pc:sldChg>
      <pc:sldChg chg="add">
        <pc:chgData name="Bertus Boer" userId="dd0b548e-2051-480b-b45a-733b835a31bc" providerId="ADAL" clId="{FBA54B6F-CA45-4DE1-8057-27034790C620}" dt="2020-12-09T20:16:29.326" v="38"/>
        <pc:sldMkLst>
          <pc:docMk/>
          <pc:sldMk cId="1669189722" sldId="301"/>
        </pc:sldMkLst>
      </pc:sldChg>
      <pc:sldChg chg="add ord">
        <pc:chgData name="Bertus Boer" userId="dd0b548e-2051-480b-b45a-733b835a31bc" providerId="ADAL" clId="{FBA54B6F-CA45-4DE1-8057-27034790C620}" dt="2020-12-09T20:28:59.612" v="146"/>
        <pc:sldMkLst>
          <pc:docMk/>
          <pc:sldMk cId="1928069608" sldId="302"/>
        </pc:sldMkLst>
      </pc:sldChg>
      <pc:sldChg chg="add">
        <pc:chgData name="Bertus Boer" userId="dd0b548e-2051-480b-b45a-733b835a31bc" providerId="ADAL" clId="{FBA54B6F-CA45-4DE1-8057-27034790C620}" dt="2020-12-09T20:17:39.521" v="40"/>
        <pc:sldMkLst>
          <pc:docMk/>
          <pc:sldMk cId="262247008" sldId="303"/>
        </pc:sldMkLst>
      </pc:sldChg>
      <pc:sldChg chg="add">
        <pc:chgData name="Bertus Boer" userId="dd0b548e-2051-480b-b45a-733b835a31bc" providerId="ADAL" clId="{FBA54B6F-CA45-4DE1-8057-27034790C620}" dt="2020-12-09T20:18:00.211" v="41"/>
        <pc:sldMkLst>
          <pc:docMk/>
          <pc:sldMk cId="546828964" sldId="304"/>
        </pc:sldMkLst>
      </pc:sldChg>
      <pc:sldChg chg="add">
        <pc:chgData name="Bertus Boer" userId="dd0b548e-2051-480b-b45a-733b835a31bc" providerId="ADAL" clId="{FBA54B6F-CA45-4DE1-8057-27034790C620}" dt="2020-12-09T20:18:07.111" v="42"/>
        <pc:sldMkLst>
          <pc:docMk/>
          <pc:sldMk cId="4003713302" sldId="305"/>
        </pc:sldMkLst>
      </pc:sldChg>
      <pc:sldChg chg="modSp add">
        <pc:chgData name="Bertus Boer" userId="dd0b548e-2051-480b-b45a-733b835a31bc" providerId="ADAL" clId="{FBA54B6F-CA45-4DE1-8057-27034790C620}" dt="2020-12-09T20:30:25.626" v="162" actId="1076"/>
        <pc:sldMkLst>
          <pc:docMk/>
          <pc:sldMk cId="1960118525" sldId="306"/>
        </pc:sldMkLst>
        <pc:picChg chg="mod">
          <ac:chgData name="Bertus Boer" userId="dd0b548e-2051-480b-b45a-733b835a31bc" providerId="ADAL" clId="{FBA54B6F-CA45-4DE1-8057-27034790C620}" dt="2020-12-09T20:30:25.626" v="162" actId="1076"/>
          <ac:picMkLst>
            <pc:docMk/>
            <pc:sldMk cId="1960118525" sldId="306"/>
            <ac:picMk id="5" creationId="{F03A31C8-9FB0-4B95-BDAB-AE0D4C29AF41}"/>
          </ac:picMkLst>
        </pc:picChg>
      </pc:sldChg>
      <pc:sldChg chg="addSp modSp add modAnim">
        <pc:chgData name="Bertus Boer" userId="dd0b548e-2051-480b-b45a-733b835a31bc" providerId="ADAL" clId="{FBA54B6F-CA45-4DE1-8057-27034790C620}" dt="2020-12-09T20:33:20.798" v="189"/>
        <pc:sldMkLst>
          <pc:docMk/>
          <pc:sldMk cId="972111656" sldId="307"/>
        </pc:sldMkLst>
        <pc:spChg chg="mod">
          <ac:chgData name="Bertus Boer" userId="dd0b548e-2051-480b-b45a-733b835a31bc" providerId="ADAL" clId="{FBA54B6F-CA45-4DE1-8057-27034790C620}" dt="2020-12-09T20:33:12.438" v="186" actId="14100"/>
          <ac:spMkLst>
            <pc:docMk/>
            <pc:sldMk cId="972111656" sldId="307"/>
            <ac:spMk id="2" creationId="{C8C8D688-E44C-4551-9C0F-63F274712000}"/>
          </ac:spMkLst>
        </pc:spChg>
        <pc:spChg chg="mod">
          <ac:chgData name="Bertus Boer" userId="dd0b548e-2051-480b-b45a-733b835a31bc" providerId="ADAL" clId="{FBA54B6F-CA45-4DE1-8057-27034790C620}" dt="2020-12-09T20:30:39.426" v="166" actId="1076"/>
          <ac:spMkLst>
            <pc:docMk/>
            <pc:sldMk cId="972111656" sldId="307"/>
            <ac:spMk id="5" creationId="{00000000-0000-0000-0000-000000000000}"/>
          </ac:spMkLst>
        </pc:spChg>
        <pc:spChg chg="mod">
          <ac:chgData name="Bertus Boer" userId="dd0b548e-2051-480b-b45a-733b835a31bc" providerId="ADAL" clId="{FBA54B6F-CA45-4DE1-8057-27034790C620}" dt="2020-12-09T20:31:54.382" v="169" actId="1076"/>
          <ac:spMkLst>
            <pc:docMk/>
            <pc:sldMk cId="972111656" sldId="307"/>
            <ac:spMk id="6" creationId="{00000000-0000-0000-0000-000000000000}"/>
          </ac:spMkLst>
        </pc:spChg>
        <pc:spChg chg="mod">
          <ac:chgData name="Bertus Boer" userId="dd0b548e-2051-480b-b45a-733b835a31bc" providerId="ADAL" clId="{FBA54B6F-CA45-4DE1-8057-27034790C620}" dt="2020-12-09T20:31:58" v="170" actId="1076"/>
          <ac:spMkLst>
            <pc:docMk/>
            <pc:sldMk cId="972111656" sldId="307"/>
            <ac:spMk id="7" creationId="{00000000-0000-0000-0000-000000000000}"/>
          </ac:spMkLst>
        </pc:spChg>
        <pc:spChg chg="mod">
          <ac:chgData name="Bertus Boer" userId="dd0b548e-2051-480b-b45a-733b835a31bc" providerId="ADAL" clId="{FBA54B6F-CA45-4DE1-8057-27034790C620}" dt="2020-12-09T20:32:08.715" v="171" actId="1076"/>
          <ac:spMkLst>
            <pc:docMk/>
            <pc:sldMk cId="972111656" sldId="307"/>
            <ac:spMk id="8" creationId="{00000000-0000-0000-0000-000000000000}"/>
          </ac:spMkLst>
        </pc:spChg>
        <pc:spChg chg="mod">
          <ac:chgData name="Bertus Boer" userId="dd0b548e-2051-480b-b45a-733b835a31bc" providerId="ADAL" clId="{FBA54B6F-CA45-4DE1-8057-27034790C620}" dt="2020-12-09T20:31:51.388" v="168" actId="1076"/>
          <ac:spMkLst>
            <pc:docMk/>
            <pc:sldMk cId="972111656" sldId="307"/>
            <ac:spMk id="10" creationId="{00000000-0000-0000-0000-000000000000}"/>
          </ac:spMkLst>
        </pc:spChg>
        <pc:picChg chg="add mod">
          <ac:chgData name="Bertus Boer" userId="dd0b548e-2051-480b-b45a-733b835a31bc" providerId="ADAL" clId="{FBA54B6F-CA45-4DE1-8057-27034790C620}" dt="2020-12-09T20:33:16.171" v="188" actId="1076"/>
          <ac:picMkLst>
            <pc:docMk/>
            <pc:sldMk cId="972111656" sldId="307"/>
            <ac:picMk id="3" creationId="{3DAA7439-8EA9-4DA8-A69B-15117CC6FD1F}"/>
          </ac:picMkLst>
        </pc:picChg>
        <pc:picChg chg="add mod">
          <ac:chgData name="Bertus Boer" userId="dd0b548e-2051-480b-b45a-733b835a31bc" providerId="ADAL" clId="{FBA54B6F-CA45-4DE1-8057-27034790C620}" dt="2020-12-09T20:33:04.141" v="183" actId="1076"/>
          <ac:picMkLst>
            <pc:docMk/>
            <pc:sldMk cId="972111656" sldId="307"/>
            <ac:picMk id="4" creationId="{04B43CEB-47DE-4509-BF9C-FFB202A7877E}"/>
          </ac:picMkLst>
        </pc:picChg>
      </pc:sldChg>
      <pc:sldChg chg="modSp add">
        <pc:chgData name="Bertus Boer" userId="dd0b548e-2051-480b-b45a-733b835a31bc" providerId="ADAL" clId="{FBA54B6F-CA45-4DE1-8057-27034790C620}" dt="2020-12-09T20:30:34.654" v="165" actId="1076"/>
        <pc:sldMkLst>
          <pc:docMk/>
          <pc:sldMk cId="3761264614" sldId="308"/>
        </pc:sldMkLst>
        <pc:spChg chg="mod">
          <ac:chgData name="Bertus Boer" userId="dd0b548e-2051-480b-b45a-733b835a31bc" providerId="ADAL" clId="{FBA54B6F-CA45-4DE1-8057-27034790C620}" dt="2020-12-09T20:30:34.654" v="165" actId="1076"/>
          <ac:spMkLst>
            <pc:docMk/>
            <pc:sldMk cId="3761264614" sldId="308"/>
            <ac:spMk id="2" creationId="{1DDB0D85-1064-4FA3-8336-2671EF86177F}"/>
          </ac:spMkLst>
        </pc:spChg>
        <pc:picChg chg="mod">
          <ac:chgData name="Bertus Boer" userId="dd0b548e-2051-480b-b45a-733b835a31bc" providerId="ADAL" clId="{FBA54B6F-CA45-4DE1-8057-27034790C620}" dt="2020-12-09T20:30:30.936" v="164" actId="1076"/>
          <ac:picMkLst>
            <pc:docMk/>
            <pc:sldMk cId="3761264614" sldId="308"/>
            <ac:picMk id="10" creationId="{217C658F-9BBA-4CAE-BC15-61CBFFB8A0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110E9-6CB1-43F5-82AB-5362EA871826}" type="datetimeFigureOut">
              <a:rPr lang="nl-NL" smtClean="0"/>
              <a:t>1-4-2021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ACC89-FBE0-44B1-9971-18456868FB91}" type="slidenum">
              <a:rPr lang="nl-NL" smtClean="0"/>
              <a:t>‹nr.›</a:t>
            </a:fld>
            <a:endParaRPr lang="nl-NL"/>
          </a:p>
        </p:txBody>
      </p:sp>
    </p:spTree>
    <p:extLst>
      <p:ext uri="{BB962C8B-B14F-4D97-AF65-F5344CB8AC3E}">
        <p14:creationId xmlns:p14="http://schemas.microsoft.com/office/powerpoint/2010/main" val="339002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nieuwe regelgeving</a:t>
            </a:r>
          </a:p>
        </p:txBody>
      </p:sp>
      <p:sp>
        <p:nvSpPr>
          <p:cNvPr id="4" name="Tijdelijke aanduiding voor dianummer 3"/>
          <p:cNvSpPr>
            <a:spLocks noGrp="1"/>
          </p:cNvSpPr>
          <p:nvPr>
            <p:ph type="sldNum" sz="quarter" idx="5"/>
          </p:nvPr>
        </p:nvSpPr>
        <p:spPr/>
        <p:txBody>
          <a:bodyPr/>
          <a:lstStyle/>
          <a:p>
            <a:fld id="{0BCACC89-FBE0-44B1-9971-18456868FB91}" type="slidenum">
              <a:rPr lang="nl-NL" smtClean="0"/>
              <a:t>14</a:t>
            </a:fld>
            <a:endParaRPr lang="nl-NL"/>
          </a:p>
        </p:txBody>
      </p:sp>
    </p:spTree>
    <p:extLst>
      <p:ext uri="{BB962C8B-B14F-4D97-AF65-F5344CB8AC3E}">
        <p14:creationId xmlns:p14="http://schemas.microsoft.com/office/powerpoint/2010/main" val="1134449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E75D9-DFEE-4185-B709-3B499FCCB72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DAD4171-769A-4701-83E7-996A43381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58A2E6D-E8F7-402C-A526-2D0695FAF136}"/>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5" name="Tijdelijke aanduiding voor voettekst 4">
            <a:extLst>
              <a:ext uri="{FF2B5EF4-FFF2-40B4-BE49-F238E27FC236}">
                <a16:creationId xmlns:a16="http://schemas.microsoft.com/office/drawing/2014/main" id="{05007FA5-266C-43E9-B124-626BA65C93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6700EF-1C18-4226-A8B4-86E0FB937AB7}"/>
              </a:ext>
            </a:extLst>
          </p:cNvPr>
          <p:cNvSpPr>
            <a:spLocks noGrp="1"/>
          </p:cNvSpPr>
          <p:nvPr>
            <p:ph type="sldNum" sz="quarter" idx="12"/>
          </p:nvPr>
        </p:nvSpPr>
        <p:spPr/>
        <p:txBody>
          <a:bodyPr/>
          <a:lstStyle/>
          <a:p>
            <a:fld id="{BB6ED3D8-F753-49A9-83AF-ED5D4F08B97D}" type="slidenum">
              <a:rPr lang="nl-NL" smtClean="0"/>
              <a:t>‹nr.›</a:t>
            </a:fld>
            <a:endParaRPr lang="nl-NL"/>
          </a:p>
        </p:txBody>
      </p:sp>
      <p:sp>
        <p:nvSpPr>
          <p:cNvPr id="7" name="Rechthoek 6">
            <a:extLst>
              <a:ext uri="{FF2B5EF4-FFF2-40B4-BE49-F238E27FC236}">
                <a16:creationId xmlns:a16="http://schemas.microsoft.com/office/drawing/2014/main" id="{B10BD63E-878F-4ECB-9934-7B4D21BAA088}"/>
              </a:ext>
            </a:extLst>
          </p:cNvPr>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CA42086C-A8B3-4DA5-BE92-0CDEED241F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Tree>
    <p:extLst>
      <p:ext uri="{BB962C8B-B14F-4D97-AF65-F5344CB8AC3E}">
        <p14:creationId xmlns:p14="http://schemas.microsoft.com/office/powerpoint/2010/main" val="397762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AEB58-A2AF-4F72-8331-E30BB618AEE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52A8833-FE0B-4BA9-A1DD-3EACC39886C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C27155-B341-4110-9763-7E4BC9E86C00}"/>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5" name="Tijdelijke aanduiding voor voettekst 4">
            <a:extLst>
              <a:ext uri="{FF2B5EF4-FFF2-40B4-BE49-F238E27FC236}">
                <a16:creationId xmlns:a16="http://schemas.microsoft.com/office/drawing/2014/main" id="{998EBE74-8369-42F8-9A29-8C22B3DD918A}"/>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C55B53D2-3BE1-4794-B423-B454762FD509}"/>
              </a:ext>
            </a:extLst>
          </p:cNvPr>
          <p:cNvSpPr>
            <a:spLocks noGrp="1"/>
          </p:cNvSpPr>
          <p:nvPr>
            <p:ph type="sldNum" sz="quarter" idx="12"/>
          </p:nvPr>
        </p:nvSpPr>
        <p:spPr/>
        <p:txBody>
          <a:body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28382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45825B0-2821-4E95-8348-CC0F24214DE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6D58D7A-46BD-4117-BEED-605798C53271}"/>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56761C-013B-40DE-81EE-B2605290F6E8}"/>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5" name="Tijdelijke aanduiding voor voettekst 4">
            <a:extLst>
              <a:ext uri="{FF2B5EF4-FFF2-40B4-BE49-F238E27FC236}">
                <a16:creationId xmlns:a16="http://schemas.microsoft.com/office/drawing/2014/main" id="{732470B6-A17F-4C91-9085-A5882730B690}"/>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38B6FEAB-D1B1-4883-976C-0DB4A04406A7}"/>
              </a:ext>
            </a:extLst>
          </p:cNvPr>
          <p:cNvSpPr>
            <a:spLocks noGrp="1"/>
          </p:cNvSpPr>
          <p:nvPr>
            <p:ph type="sldNum" sz="quarter" idx="12"/>
          </p:nvPr>
        </p:nvSpPr>
        <p:spPr/>
        <p:txBody>
          <a:body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43313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sp>
        <p:nvSpPr>
          <p:cNvPr id="2" name="Titel 1"/>
          <p:cNvSpPr>
            <a:spLocks noGrp="1"/>
          </p:cNvSpPr>
          <p:nvPr>
            <p:ph type="title"/>
          </p:nvPr>
        </p:nvSpPr>
        <p:spPr>
          <a:xfrm>
            <a:off x="381000" y="3213101"/>
            <a:ext cx="11404600" cy="1349374"/>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381000" y="4589463"/>
            <a:ext cx="11404600" cy="1500187"/>
          </a:xfrm>
        </p:spPr>
        <p:txBody>
          <a:bodyPr/>
          <a:lstStyle>
            <a:lvl1pPr marL="0" indent="0">
              <a:buNone/>
              <a:defRPr sz="240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967CD7-E635-4188-A2E7-278E8CFDF299}" type="slidenum">
              <a:rPr lang="nl-NL" smtClean="0"/>
              <a:t>‹nr.›</a:t>
            </a:fld>
            <a:endParaRPr lang="nl-NL"/>
          </a:p>
        </p:txBody>
      </p:sp>
      <p:sp>
        <p:nvSpPr>
          <p:cNvPr id="7" name="Tijdelijke aanduiding voor afbeelding 2"/>
          <p:cNvSpPr>
            <a:spLocks noGrp="1"/>
          </p:cNvSpPr>
          <p:nvPr>
            <p:ph type="pic" idx="13"/>
          </p:nvPr>
        </p:nvSpPr>
        <p:spPr>
          <a:xfrm>
            <a:off x="0" y="1"/>
            <a:ext cx="12192000" cy="321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89414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oud van twe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381000" y="1825625"/>
            <a:ext cx="56388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4" name="Tijdelijke aanduiding voor inhoud 3"/>
          <p:cNvSpPr>
            <a:spLocks noGrp="1"/>
          </p:cNvSpPr>
          <p:nvPr>
            <p:ph sz="half" idx="2"/>
          </p:nvPr>
        </p:nvSpPr>
        <p:spPr>
          <a:xfrm>
            <a:off x="6172200" y="1825625"/>
            <a:ext cx="56515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381000" y="4419600"/>
            <a:ext cx="56388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381000" y="3898900"/>
            <a:ext cx="56388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tekst 3"/>
          <p:cNvSpPr>
            <a:spLocks noGrp="1"/>
          </p:cNvSpPr>
          <p:nvPr>
            <p:ph type="body" sz="half" idx="15"/>
          </p:nvPr>
        </p:nvSpPr>
        <p:spPr>
          <a:xfrm>
            <a:off x="6173788" y="4419600"/>
            <a:ext cx="5649912"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1" name="Tijdelijke aanduiding voor tekst 3"/>
          <p:cNvSpPr>
            <a:spLocks noGrp="1"/>
          </p:cNvSpPr>
          <p:nvPr>
            <p:ph type="body" sz="half" idx="16"/>
          </p:nvPr>
        </p:nvSpPr>
        <p:spPr>
          <a:xfrm>
            <a:off x="6173788" y="3898900"/>
            <a:ext cx="5649912"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12" name="Rechte verbindingslijn 11"/>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11394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houd van dri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064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4064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4064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8" name="Tijdelijke aanduiding voor inhoud 2"/>
          <p:cNvSpPr>
            <a:spLocks noGrp="1"/>
          </p:cNvSpPr>
          <p:nvPr>
            <p:ph sz="half" idx="15"/>
          </p:nvPr>
        </p:nvSpPr>
        <p:spPr>
          <a:xfrm>
            <a:off x="82677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19" name="Tijdelijke aanduiding voor tekst 3"/>
          <p:cNvSpPr>
            <a:spLocks noGrp="1"/>
          </p:cNvSpPr>
          <p:nvPr>
            <p:ph type="body" sz="half" idx="16"/>
          </p:nvPr>
        </p:nvSpPr>
        <p:spPr>
          <a:xfrm>
            <a:off x="82677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0" name="Tijdelijke aanduiding voor tekst 3"/>
          <p:cNvSpPr>
            <a:spLocks noGrp="1"/>
          </p:cNvSpPr>
          <p:nvPr>
            <p:ph type="body" sz="half" idx="17"/>
          </p:nvPr>
        </p:nvSpPr>
        <p:spPr>
          <a:xfrm>
            <a:off x="82677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1" name="Tijdelijke aanduiding voor inhoud 2"/>
          <p:cNvSpPr>
            <a:spLocks noGrp="1"/>
          </p:cNvSpPr>
          <p:nvPr>
            <p:ph sz="half" idx="18"/>
          </p:nvPr>
        </p:nvSpPr>
        <p:spPr>
          <a:xfrm>
            <a:off x="43688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22" name="Tijdelijke aanduiding voor tekst 3"/>
          <p:cNvSpPr>
            <a:spLocks noGrp="1"/>
          </p:cNvSpPr>
          <p:nvPr>
            <p:ph type="body" sz="half" idx="19"/>
          </p:nvPr>
        </p:nvSpPr>
        <p:spPr>
          <a:xfrm>
            <a:off x="43688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3" name="Tijdelijke aanduiding voor tekst 3"/>
          <p:cNvSpPr>
            <a:spLocks noGrp="1"/>
          </p:cNvSpPr>
          <p:nvPr>
            <p:ph type="body" sz="half" idx="20"/>
          </p:nvPr>
        </p:nvSpPr>
        <p:spPr>
          <a:xfrm>
            <a:off x="43688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24" name="Rechte verbindingslijn 23"/>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01472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3708400" y="2247901"/>
            <a:ext cx="8483600" cy="2074862"/>
          </a:xfrm>
        </p:spPr>
        <p:txBody>
          <a:bodyPr anchor="b"/>
          <a:lstStyle>
            <a:lvl1pPr algn="ctr">
              <a:defRPr sz="60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3708400" y="4414838"/>
            <a:ext cx="8483600" cy="20875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
        <p:nvSpPr>
          <p:cNvPr id="8" name="Tijdelijke aanduiding voor afbeelding 2"/>
          <p:cNvSpPr>
            <a:spLocks noGrp="1"/>
          </p:cNvSpPr>
          <p:nvPr>
            <p:ph type="pic" idx="13"/>
          </p:nvPr>
        </p:nvSpPr>
        <p:spPr>
          <a:xfrm>
            <a:off x="0" y="1741486"/>
            <a:ext cx="3708400" cy="5116513"/>
          </a:xfrm>
        </p:spPr>
        <p:txBody>
          <a:bodyPr anchor="ctr">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6824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AD5AF-4684-462E-90A3-5DBC0B5AADF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AA002C9-0B2C-4FAB-A892-BF4BF9CDF45C}"/>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41180C0-586C-4EF2-83BC-66E1B39E5930}"/>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5" name="Tijdelijke aanduiding voor voettekst 4">
            <a:extLst>
              <a:ext uri="{FF2B5EF4-FFF2-40B4-BE49-F238E27FC236}">
                <a16:creationId xmlns:a16="http://schemas.microsoft.com/office/drawing/2014/main" id="{42D14955-5CFC-4D3B-B2B7-4C6E76A9F70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E0A78B44-B16A-44D9-9843-5CD0BC800DE5}"/>
              </a:ext>
            </a:extLst>
          </p:cNvPr>
          <p:cNvSpPr>
            <a:spLocks noGrp="1"/>
          </p:cNvSpPr>
          <p:nvPr>
            <p:ph type="sldNum" sz="quarter" idx="12"/>
          </p:nvPr>
        </p:nvSpPr>
        <p:spPr/>
        <p:txBody>
          <a:bodyPr/>
          <a:lstStyle/>
          <a:p>
            <a:fld id="{7F967CD7-E635-4188-A2E7-278E8CFDF299}" type="slidenum">
              <a:rPr lang="nl-NL" smtClean="0"/>
              <a:t>‹nr.›</a:t>
            </a:fld>
            <a:endParaRPr lang="nl-NL"/>
          </a:p>
        </p:txBody>
      </p:sp>
      <p:cxnSp>
        <p:nvCxnSpPr>
          <p:cNvPr id="7" name="Rechte verbindingslijn 6">
            <a:extLst>
              <a:ext uri="{FF2B5EF4-FFF2-40B4-BE49-F238E27FC236}">
                <a16:creationId xmlns:a16="http://schemas.microsoft.com/office/drawing/2014/main" id="{DFE831A5-D715-4668-A6B0-CF77B215860B}"/>
              </a:ext>
            </a:extLst>
          </p:cNvPr>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810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E0723-33D5-42AB-9C5E-7ED3F91C2C7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47B3F3B-FD1A-43C8-B9AF-642E0138E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8DEE25AC-CFCF-4ABE-83F9-F115F9036E14}"/>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5" name="Tijdelijke aanduiding voor voettekst 4">
            <a:extLst>
              <a:ext uri="{FF2B5EF4-FFF2-40B4-BE49-F238E27FC236}">
                <a16:creationId xmlns:a16="http://schemas.microsoft.com/office/drawing/2014/main" id="{0A7F66D1-E81E-4C1C-9BCE-D45CDE52C7A6}"/>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F8C4C1C-AEE9-49E8-B3DD-B0FF6CBD92D4}"/>
              </a:ext>
            </a:extLst>
          </p:cNvPr>
          <p:cNvSpPr>
            <a:spLocks noGrp="1"/>
          </p:cNvSpPr>
          <p:nvPr>
            <p:ph type="sldNum" sz="quarter" idx="12"/>
          </p:nvPr>
        </p:nvSpPr>
        <p:spPr/>
        <p:txBody>
          <a:body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8621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D4CFA-A074-4E42-8878-13EE052733E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129617-9057-40D2-A636-7D252CE79C24}"/>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A9E44A1-FC66-434A-A928-0727777ADDE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BB659FA-5C90-44E3-B3A7-F66D4656DB5C}"/>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6" name="Tijdelijke aanduiding voor voettekst 5">
            <a:extLst>
              <a:ext uri="{FF2B5EF4-FFF2-40B4-BE49-F238E27FC236}">
                <a16:creationId xmlns:a16="http://schemas.microsoft.com/office/drawing/2014/main" id="{5E3217D1-B68C-46ED-9BF7-C52BA45A478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4A8567F-A196-411D-BA10-E0ECB2AE8E85}"/>
              </a:ext>
            </a:extLst>
          </p:cNvPr>
          <p:cNvSpPr>
            <a:spLocks noGrp="1"/>
          </p:cNvSpPr>
          <p:nvPr>
            <p:ph type="sldNum" sz="quarter" idx="12"/>
          </p:nvPr>
        </p:nvSpPr>
        <p:spPr/>
        <p:txBody>
          <a:bodyPr/>
          <a:lstStyle/>
          <a:p>
            <a:fld id="{7F967CD7-E635-4188-A2E7-278E8CFDF299}" type="slidenum">
              <a:rPr lang="nl-NL" smtClean="0"/>
              <a:t>‹nr.›</a:t>
            </a:fld>
            <a:endParaRPr lang="nl-NL"/>
          </a:p>
        </p:txBody>
      </p:sp>
      <p:cxnSp>
        <p:nvCxnSpPr>
          <p:cNvPr id="8" name="Rechte verbindingslijn 7">
            <a:extLst>
              <a:ext uri="{FF2B5EF4-FFF2-40B4-BE49-F238E27FC236}">
                <a16:creationId xmlns:a16="http://schemas.microsoft.com/office/drawing/2014/main" id="{D27572B3-05AF-471B-99D4-16E739AD21D7}"/>
              </a:ext>
            </a:extLst>
          </p:cNvPr>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44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1A28A-8FA7-4A5E-A720-F50F6969637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7B08594-73FD-4675-A484-92E644F1CB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BC5CF09D-AEA1-467A-89C9-38B202C55937}"/>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CD7C7B3-0B17-482E-998A-7F1597F93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E8CD0DF-FE80-47E1-B058-3CDDCBA2E9BC}"/>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7A56EE6-B426-4598-8A41-236525CDE84C}"/>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8" name="Tijdelijke aanduiding voor voettekst 7">
            <a:extLst>
              <a:ext uri="{FF2B5EF4-FFF2-40B4-BE49-F238E27FC236}">
                <a16:creationId xmlns:a16="http://schemas.microsoft.com/office/drawing/2014/main" id="{1CEBD676-D539-45C7-8B0A-A2E73AAD390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3E9B2FC-38F9-4076-9ACA-F218E7116688}"/>
              </a:ext>
            </a:extLst>
          </p:cNvPr>
          <p:cNvSpPr>
            <a:spLocks noGrp="1"/>
          </p:cNvSpPr>
          <p:nvPr>
            <p:ph type="sldNum" sz="quarter" idx="12"/>
          </p:nvPr>
        </p:nvSpPr>
        <p:spPr/>
        <p:txBody>
          <a:bodyPr/>
          <a:lstStyle/>
          <a:p>
            <a:fld id="{7F967CD7-E635-4188-A2E7-278E8CFDF299}" type="slidenum">
              <a:rPr lang="nl-NL" smtClean="0"/>
              <a:t>‹nr.›</a:t>
            </a:fld>
            <a:endParaRPr lang="nl-NL"/>
          </a:p>
        </p:txBody>
      </p:sp>
      <p:cxnSp>
        <p:nvCxnSpPr>
          <p:cNvPr id="10" name="Rechte verbindingslijn 9">
            <a:extLst>
              <a:ext uri="{FF2B5EF4-FFF2-40B4-BE49-F238E27FC236}">
                <a16:creationId xmlns:a16="http://schemas.microsoft.com/office/drawing/2014/main" id="{B6FF45A5-4237-4553-B450-8CB25504CCAC}"/>
              </a:ext>
            </a:extLst>
          </p:cNvPr>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0494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54386-BE04-432F-8928-9F3E1E546F8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0E97C94-EB6A-409F-BBDE-6D79059F17E1}"/>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4" name="Tijdelijke aanduiding voor voettekst 3">
            <a:extLst>
              <a:ext uri="{FF2B5EF4-FFF2-40B4-BE49-F238E27FC236}">
                <a16:creationId xmlns:a16="http://schemas.microsoft.com/office/drawing/2014/main" id="{62EEE0E5-E954-4C3C-A214-2512A6BB27D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EBDB8C5-3FF8-4034-AD3D-89FD3719A8FD}"/>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4120398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0C997A8-1669-4BE5-AB46-D496381A2FA0}"/>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3" name="Tijdelijke aanduiding voor voettekst 2">
            <a:extLst>
              <a:ext uri="{FF2B5EF4-FFF2-40B4-BE49-F238E27FC236}">
                <a16:creationId xmlns:a16="http://schemas.microsoft.com/office/drawing/2014/main" id="{11583460-4F89-460B-85C1-85F0DA8A352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89D4178-5827-4CAB-8589-558D7B108F00}"/>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219668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89C64-AE48-4152-8B23-40DCE9728C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4973720-A3DC-4189-977A-87D456951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454373-27E8-4C7A-9FB3-695FACF92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CFD5120-6489-43B5-8D2F-CFBB0F79CDE1}"/>
              </a:ext>
            </a:extLst>
          </p:cNvPr>
          <p:cNvSpPr>
            <a:spLocks noGrp="1"/>
          </p:cNvSpPr>
          <p:nvPr>
            <p:ph type="dt" sz="half" idx="10"/>
          </p:nvPr>
        </p:nvSpPr>
        <p:spPr/>
        <p:txBody>
          <a:bodyPr/>
          <a:lstStyle/>
          <a:p>
            <a:fld id="{1C434AF2-F1A1-4F72-A4C7-588AF555F900}" type="datetimeFigureOut">
              <a:rPr lang="nl-NL" smtClean="0"/>
              <a:t>1-4-2021</a:t>
            </a:fld>
            <a:endParaRPr lang="nl-NL"/>
          </a:p>
        </p:txBody>
      </p:sp>
      <p:sp>
        <p:nvSpPr>
          <p:cNvPr id="6" name="Tijdelijke aanduiding voor voettekst 5">
            <a:extLst>
              <a:ext uri="{FF2B5EF4-FFF2-40B4-BE49-F238E27FC236}">
                <a16:creationId xmlns:a16="http://schemas.microsoft.com/office/drawing/2014/main" id="{4C86571E-21FD-49BB-A3B2-2F5736257F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BCFE9D-0E6C-464D-A47E-30987E65C624}"/>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83081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AC459-DD3F-4DAC-9110-A23B96BE611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60293B4-90E1-42D8-8CB7-D80E11B53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B1692A2-E1DD-4424-B640-7CF577063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16B1066-F95B-406D-827B-40C9EC2CE7E0}"/>
              </a:ext>
            </a:extLst>
          </p:cNvPr>
          <p:cNvSpPr>
            <a:spLocks noGrp="1"/>
          </p:cNvSpPr>
          <p:nvPr>
            <p:ph type="dt" sz="half" idx="10"/>
          </p:nvPr>
        </p:nvSpPr>
        <p:spPr/>
        <p:txBody>
          <a:bodyPr/>
          <a:lstStyle/>
          <a:p>
            <a:fld id="{6AAA7AF4-39F9-40E5-A76E-4D42D499E2A7}" type="datetimeFigureOut">
              <a:rPr lang="nl-NL" smtClean="0"/>
              <a:t>1-4-2021</a:t>
            </a:fld>
            <a:endParaRPr lang="nl-NL"/>
          </a:p>
        </p:txBody>
      </p:sp>
      <p:sp>
        <p:nvSpPr>
          <p:cNvPr id="6" name="Tijdelijke aanduiding voor voettekst 5">
            <a:extLst>
              <a:ext uri="{FF2B5EF4-FFF2-40B4-BE49-F238E27FC236}">
                <a16:creationId xmlns:a16="http://schemas.microsoft.com/office/drawing/2014/main" id="{91CB0225-7F90-4A4A-B13D-F8C0A1BB05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D6B0AA-EDC3-43B4-AA2F-A97E1A6222D2}"/>
              </a:ext>
            </a:extLst>
          </p:cNvPr>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58822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713D1E3-0AD4-4F3C-BAF9-0137BE6FC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88A56E4-9084-4757-B309-7BCE38FEA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16D8DD2-6D98-4C84-9B90-CE0D1AAE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34AF2-F1A1-4F72-A4C7-588AF555F900}" type="datetimeFigureOut">
              <a:rPr lang="nl-NL" smtClean="0"/>
              <a:t>1-4-2021</a:t>
            </a:fld>
            <a:endParaRPr lang="nl-NL"/>
          </a:p>
        </p:txBody>
      </p:sp>
      <p:sp>
        <p:nvSpPr>
          <p:cNvPr id="5" name="Tijdelijke aanduiding voor voettekst 4">
            <a:extLst>
              <a:ext uri="{FF2B5EF4-FFF2-40B4-BE49-F238E27FC236}">
                <a16:creationId xmlns:a16="http://schemas.microsoft.com/office/drawing/2014/main" id="{9EB641F9-2367-4CCC-B35F-EDB5A4E46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1DAFB0A6-E8C3-4814-9942-1DA1A9750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977798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6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ontwikkelcentrum.nl/provisioning/video/play/OC-37075-2-1d"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ontwikkelcentrum.nl/provisioning/video/play/OC-37075-2-2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GzHg-T9XIB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ntwikkelcentrum.nl/provisioning/video/play/OC-37079-2-2d" TargetMode="External"/><Relationship Id="rId2" Type="http://schemas.openxmlformats.org/officeDocument/2006/relationships/hyperlink" Target="https://www.ontwikkelcentrum.nl/provisioning/video/play/OC-37079-2-1d" TargetMode="External"/><Relationship Id="rId1" Type="http://schemas.openxmlformats.org/officeDocument/2006/relationships/slideLayout" Target="../slideLayouts/slideLayout2.xml"/><Relationship Id="rId5" Type="http://schemas.openxmlformats.org/officeDocument/2006/relationships/hyperlink" Target="https://dosavina.upc.edu/"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0KX1Td2M7j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youtube.com/watch?v=bI6Io1Psrx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aBV2z1QC_e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ntwikkelcentrum.nl/provisioning/video/play/OC-37078-2-1d"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ontwikkelcentrum.nl/provisioning/video/play/OC-37078-2-2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ontwikkelcentrum.nl/provisioning/video/play/OC-37076-2-1d"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IElEm2xaqHg" TargetMode="External"/><Relationship Id="rId2" Type="http://schemas.openxmlformats.org/officeDocument/2006/relationships/hyperlink" Target="https://www.youtube.com/watch?v=2qVos4oirr4" TargetMode="Externa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2qVos4oirr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IElEm2xaqH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VzDajerEeM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groenkennisnet.nl/nl/groenkennisnet/show/Elektrostatisch-spuiten-in-glastuinbouw-halveert-gebruik-bestrijdingsmiddelen.htm" TargetMode="External"/><Relationship Id="rId2" Type="http://schemas.openxmlformats.org/officeDocument/2006/relationships/hyperlink" Target="https://www.youtube.com/watch?v=lcH1CMe3VZE"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onderglas.nl/helft-minder-verbruik-aan-gewasbescherming-door-elektrostatisch-spuitsystee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0Z_eFU_HWZ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ontwikkelcentrum.nl/provisioning/video/play/OC-37074-2-1d"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Uitvoeren gewasbescherming</a:t>
            </a:r>
          </a:p>
        </p:txBody>
      </p:sp>
      <p:sp>
        <p:nvSpPr>
          <p:cNvPr id="3" name="Tijdelijke aanduiding voor tekst 2"/>
          <p:cNvSpPr>
            <a:spLocks noGrp="1"/>
          </p:cNvSpPr>
          <p:nvPr>
            <p:ph type="body" idx="1"/>
          </p:nvPr>
        </p:nvSpPr>
        <p:spPr/>
        <p:txBody>
          <a:bodyPr/>
          <a:lstStyle/>
          <a:p>
            <a:r>
              <a:rPr lang="nl-NL" dirty="0"/>
              <a:t>Op basis van Cursusboek Uitvoeren gewasbescherming Versie 2020, Hoofdstuk 10</a:t>
            </a:r>
          </a:p>
        </p:txBody>
      </p:sp>
      <p:pic>
        <p:nvPicPr>
          <p:cNvPr id="8" name="Tijdelijke aanduiding voor afbeelding 7" descr="Afbeelding met buiten, plant, groen, groot&#10;&#10;Automatisch gegenereerde beschrijving">
            <a:extLst>
              <a:ext uri="{FF2B5EF4-FFF2-40B4-BE49-F238E27FC236}">
                <a16:creationId xmlns:a16="http://schemas.microsoft.com/office/drawing/2014/main" id="{E14F72AA-09E7-481D-BAAE-8A8FD1C21D0B}"/>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22586" b="42760"/>
          <a:stretch/>
        </p:blipFill>
        <p:spPr>
          <a:xfrm>
            <a:off x="0" y="0"/>
            <a:ext cx="12192000" cy="3168870"/>
          </a:xfrm>
        </p:spPr>
      </p:pic>
      <p:pic>
        <p:nvPicPr>
          <p:cNvPr id="5" name="Afbeelding 4">
            <a:extLst>
              <a:ext uri="{FF2B5EF4-FFF2-40B4-BE49-F238E27FC236}">
                <a16:creationId xmlns:a16="http://schemas.microsoft.com/office/drawing/2014/main" id="{7DFF3D26-585B-43CD-AB91-AA58E8DC2D25}"/>
              </a:ext>
            </a:extLst>
          </p:cNvPr>
          <p:cNvPicPr>
            <a:picLocks noChangeAspect="1"/>
          </p:cNvPicPr>
          <p:nvPr/>
        </p:nvPicPr>
        <p:blipFill>
          <a:blip r:embed="rId3"/>
          <a:stretch>
            <a:fillRect/>
          </a:stretch>
        </p:blipFill>
        <p:spPr>
          <a:xfrm>
            <a:off x="4525313" y="5339556"/>
            <a:ext cx="3115974" cy="883367"/>
          </a:xfrm>
          <a:prstGeom prst="rect">
            <a:avLst/>
          </a:prstGeom>
        </p:spPr>
      </p:pic>
    </p:spTree>
    <p:extLst>
      <p:ext uri="{BB962C8B-B14F-4D97-AF65-F5344CB8AC3E}">
        <p14:creationId xmlns:p14="http://schemas.microsoft.com/office/powerpoint/2010/main" val="1288748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2EEF6-41D2-4CB0-AC4F-6ED8ECE7BC28}"/>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4F1C0D6F-CFBD-4A62-B965-D19E13FE02BC}"/>
              </a:ext>
            </a:extLst>
          </p:cNvPr>
          <p:cNvSpPr>
            <a:spLocks noGrp="1"/>
          </p:cNvSpPr>
          <p:nvPr>
            <p:ph idx="1"/>
          </p:nvPr>
        </p:nvSpPr>
        <p:spPr/>
        <p:txBody>
          <a:bodyPr/>
          <a:lstStyle/>
          <a:p>
            <a:pPr marL="0" indent="0">
              <a:buNone/>
            </a:pPr>
            <a:r>
              <a:rPr lang="nl-NL" dirty="0"/>
              <a:t>4. Waarop moet je beschermende kleding en spuitmasker voor gebruik controleren?</a:t>
            </a:r>
          </a:p>
          <a:p>
            <a:pPr marL="0" indent="0">
              <a:buNone/>
            </a:pPr>
            <a:r>
              <a:rPr lang="nl-NL" dirty="0" smtClean="0"/>
              <a:t>5</a:t>
            </a:r>
            <a:r>
              <a:rPr lang="nl-NL" dirty="0"/>
              <a:t>. Hoe kun je op een verantwoorde manier het restant spuitvloeistof verwerken?</a:t>
            </a:r>
          </a:p>
          <a:p>
            <a:pPr marL="0" indent="0">
              <a:buNone/>
            </a:pPr>
            <a:r>
              <a:rPr lang="nl-NL" dirty="0" smtClean="0"/>
              <a:t>6</a:t>
            </a:r>
            <a:r>
              <a:rPr lang="nl-NL" dirty="0"/>
              <a:t>. Waar mag je een rugspuit uitwendig en inwendig reinigen</a:t>
            </a:r>
            <a:r>
              <a:rPr lang="nl-NL" dirty="0" smtClean="0"/>
              <a:t>?</a:t>
            </a:r>
            <a:endParaRPr lang="nl-NL" dirty="0"/>
          </a:p>
        </p:txBody>
      </p:sp>
    </p:spTree>
    <p:extLst>
      <p:ext uri="{BB962C8B-B14F-4D97-AF65-F5344CB8AC3E}">
        <p14:creationId xmlns:p14="http://schemas.microsoft.com/office/powerpoint/2010/main" val="29682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85B24-F047-4436-82DC-C4017712C50B}"/>
              </a:ext>
            </a:extLst>
          </p:cNvPr>
          <p:cNvSpPr>
            <a:spLocks noGrp="1"/>
          </p:cNvSpPr>
          <p:nvPr>
            <p:ph type="title"/>
          </p:nvPr>
        </p:nvSpPr>
        <p:spPr/>
        <p:txBody>
          <a:bodyPr anchor="ctr">
            <a:normAutofit/>
          </a:bodyPr>
          <a:lstStyle/>
          <a:p>
            <a:r>
              <a:rPr lang="nl-NL" dirty="0"/>
              <a:t>Veldspuit</a:t>
            </a:r>
          </a:p>
        </p:txBody>
      </p:sp>
      <p:pic>
        <p:nvPicPr>
          <p:cNvPr id="4" name="Tijdelijke aanduiding voor inhoud 3">
            <a:extLst>
              <a:ext uri="{FF2B5EF4-FFF2-40B4-BE49-F238E27FC236}">
                <a16:creationId xmlns:a16="http://schemas.microsoft.com/office/drawing/2014/main" id="{6BA9949B-604C-4098-8E13-BA23A519AA15}"/>
              </a:ext>
            </a:extLst>
          </p:cNvPr>
          <p:cNvPicPr>
            <a:picLocks noGrp="1" noChangeAspect="1"/>
          </p:cNvPicPr>
          <p:nvPr>
            <p:ph idx="1"/>
          </p:nvPr>
        </p:nvPicPr>
        <p:blipFill rotWithShape="1">
          <a:blip r:embed="rId2"/>
          <a:srcRect r="743"/>
          <a:stretch/>
        </p:blipFill>
        <p:spPr>
          <a:xfrm>
            <a:off x="1402075" y="1500188"/>
            <a:ext cx="9330696" cy="4676775"/>
          </a:xfrm>
          <a:prstGeom prst="rect">
            <a:avLst/>
          </a:prstGeom>
          <a:noFill/>
        </p:spPr>
      </p:pic>
      <p:sp>
        <p:nvSpPr>
          <p:cNvPr id="5" name="Actieknop: Video 4">
            <a:hlinkClick r:id="rId3" highlightClick="1"/>
            <a:extLst>
              <a:ext uri="{FF2B5EF4-FFF2-40B4-BE49-F238E27FC236}">
                <a16:creationId xmlns:a16="http://schemas.microsoft.com/office/drawing/2014/main" id="{A023938D-7A76-4C0C-8A7E-CC064F80990D}"/>
              </a:ext>
            </a:extLst>
          </p:cNvPr>
          <p:cNvSpPr/>
          <p:nvPr/>
        </p:nvSpPr>
        <p:spPr>
          <a:xfrm>
            <a:off x="3754877"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a:t>
            </a:r>
          </a:p>
        </p:txBody>
      </p:sp>
      <p:sp>
        <p:nvSpPr>
          <p:cNvPr id="6" name="Actieknop: Video 5">
            <a:hlinkClick r:id="rId4" highlightClick="1"/>
            <a:extLst>
              <a:ext uri="{FF2B5EF4-FFF2-40B4-BE49-F238E27FC236}">
                <a16:creationId xmlns:a16="http://schemas.microsoft.com/office/drawing/2014/main" id="{617F1597-E48A-405C-B2B3-6BD6A15D3DEA}"/>
              </a:ext>
            </a:extLst>
          </p:cNvPr>
          <p:cNvSpPr/>
          <p:nvPr/>
        </p:nvSpPr>
        <p:spPr>
          <a:xfrm>
            <a:off x="6210392"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uitvoeren</a:t>
            </a:r>
          </a:p>
        </p:txBody>
      </p:sp>
    </p:spTree>
    <p:extLst>
      <p:ext uri="{BB962C8B-B14F-4D97-AF65-F5344CB8AC3E}">
        <p14:creationId xmlns:p14="http://schemas.microsoft.com/office/powerpoint/2010/main" val="85498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E1565-89FD-4D7B-9A19-ECF777E7CAD9}"/>
              </a:ext>
            </a:extLst>
          </p:cNvPr>
          <p:cNvSpPr>
            <a:spLocks noGrp="1"/>
          </p:cNvSpPr>
          <p:nvPr>
            <p:ph type="title"/>
          </p:nvPr>
        </p:nvSpPr>
        <p:spPr/>
        <p:txBody>
          <a:bodyPr/>
          <a:lstStyle/>
          <a:p>
            <a:r>
              <a:rPr lang="nl-NL" dirty="0"/>
              <a:t>Veldspuit</a:t>
            </a:r>
          </a:p>
        </p:txBody>
      </p:sp>
      <p:pic>
        <p:nvPicPr>
          <p:cNvPr id="4" name="Onlinemedia 3" title="agrifac condor pulvé modifié">
            <a:hlinkClick r:id="" action="ppaction://media"/>
            <a:extLst>
              <a:ext uri="{FF2B5EF4-FFF2-40B4-BE49-F238E27FC236}">
                <a16:creationId xmlns:a16="http://schemas.microsoft.com/office/drawing/2014/main" id="{FCA69AA4-D434-46CB-B613-E1CDC3492CE5}"/>
              </a:ext>
            </a:extLst>
          </p:cNvPr>
          <p:cNvPicPr>
            <a:picLocks noGrp="1" noRot="1" noChangeAspect="1"/>
          </p:cNvPicPr>
          <p:nvPr>
            <p:ph idx="1"/>
            <a:videoFile r:link="rId1"/>
          </p:nvPr>
        </p:nvPicPr>
        <p:blipFill>
          <a:blip r:embed="rId3"/>
          <a:stretch>
            <a:fillRect/>
          </a:stretch>
        </p:blipFill>
        <p:spPr>
          <a:xfrm>
            <a:off x="2238055" y="1913861"/>
            <a:ext cx="7715890" cy="4340188"/>
          </a:xfrm>
          <a:prstGeom prst="rect">
            <a:avLst/>
          </a:prstGeom>
        </p:spPr>
      </p:pic>
    </p:spTree>
    <p:extLst>
      <p:ext uri="{BB962C8B-B14F-4D97-AF65-F5344CB8AC3E}">
        <p14:creationId xmlns:p14="http://schemas.microsoft.com/office/powerpoint/2010/main" val="590613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DB031-FAEE-4D28-BD5D-CC25ECD8AA31}"/>
              </a:ext>
            </a:extLst>
          </p:cNvPr>
          <p:cNvSpPr>
            <a:spLocks noGrp="1"/>
          </p:cNvSpPr>
          <p:nvPr>
            <p:ph type="title"/>
          </p:nvPr>
        </p:nvSpPr>
        <p:spPr/>
        <p:txBody>
          <a:bodyPr anchor="ctr">
            <a:normAutofit/>
          </a:bodyPr>
          <a:lstStyle/>
          <a:p>
            <a:r>
              <a:rPr lang="nl-NL" dirty="0"/>
              <a:t>Onderdelen op de veldspuit</a:t>
            </a:r>
          </a:p>
        </p:txBody>
      </p:sp>
      <p:sp>
        <p:nvSpPr>
          <p:cNvPr id="3" name="Tijdelijke aanduiding voor inhoud 2">
            <a:extLst>
              <a:ext uri="{FF2B5EF4-FFF2-40B4-BE49-F238E27FC236}">
                <a16:creationId xmlns:a16="http://schemas.microsoft.com/office/drawing/2014/main" id="{975494A1-E2B2-4124-9222-1AE47C27FEDE}"/>
              </a:ext>
            </a:extLst>
          </p:cNvPr>
          <p:cNvSpPr>
            <a:spLocks noGrp="1"/>
          </p:cNvSpPr>
          <p:nvPr>
            <p:ph sz="half" idx="1"/>
          </p:nvPr>
        </p:nvSpPr>
        <p:spPr/>
        <p:txBody>
          <a:bodyPr>
            <a:normAutofit fontScale="92500" lnSpcReduction="20000"/>
          </a:bodyPr>
          <a:lstStyle/>
          <a:p>
            <a:r>
              <a:rPr lang="nl-NL" dirty="0"/>
              <a:t>Tank met roerinrichting</a:t>
            </a:r>
          </a:p>
          <a:p>
            <a:pPr lvl="1"/>
            <a:r>
              <a:rPr lang="nl-NL" sz="2800" dirty="0">
                <a:solidFill>
                  <a:schemeClr val="accent2">
                    <a:lumMod val="50000"/>
                  </a:schemeClr>
                </a:solidFill>
              </a:rPr>
              <a:t>Alleen met pomp</a:t>
            </a:r>
          </a:p>
          <a:p>
            <a:pPr lvl="1"/>
            <a:r>
              <a:rPr lang="nl-NL" sz="2800" dirty="0">
                <a:solidFill>
                  <a:schemeClr val="accent2">
                    <a:lumMod val="50000"/>
                  </a:schemeClr>
                </a:solidFill>
              </a:rPr>
              <a:t>Hydraulisch roeren</a:t>
            </a:r>
          </a:p>
          <a:p>
            <a:pPr lvl="1"/>
            <a:r>
              <a:rPr lang="nl-NL" sz="2800" dirty="0">
                <a:solidFill>
                  <a:schemeClr val="accent2">
                    <a:lumMod val="50000"/>
                  </a:schemeClr>
                </a:solidFill>
              </a:rPr>
              <a:t>Mechanisch roeren</a:t>
            </a:r>
          </a:p>
          <a:p>
            <a:r>
              <a:rPr lang="nl-NL" dirty="0"/>
              <a:t>Schoonwatertank</a:t>
            </a:r>
          </a:p>
          <a:p>
            <a:r>
              <a:rPr lang="nl-NL" dirty="0"/>
              <a:t>Pomp</a:t>
            </a:r>
          </a:p>
          <a:p>
            <a:r>
              <a:rPr lang="nl-NL" dirty="0"/>
              <a:t>Vulspoelinrichting / fustreiniger</a:t>
            </a:r>
          </a:p>
          <a:p>
            <a:r>
              <a:rPr lang="nl-NL" dirty="0"/>
              <a:t>Spuitcomputer</a:t>
            </a:r>
          </a:p>
          <a:p>
            <a:r>
              <a:rPr lang="nl-NL" dirty="0"/>
              <a:t>Manometer</a:t>
            </a:r>
          </a:p>
          <a:p>
            <a:r>
              <a:rPr lang="nl-NL" dirty="0"/>
              <a:t>Filters</a:t>
            </a:r>
          </a:p>
          <a:p>
            <a:r>
              <a:rPr lang="nl-NL" dirty="0"/>
              <a:t>Spuitboom  </a:t>
            </a:r>
          </a:p>
        </p:txBody>
      </p:sp>
      <p:pic>
        <p:nvPicPr>
          <p:cNvPr id="4" name="Afbeelding 3">
            <a:extLst>
              <a:ext uri="{FF2B5EF4-FFF2-40B4-BE49-F238E27FC236}">
                <a16:creationId xmlns:a16="http://schemas.microsoft.com/office/drawing/2014/main" id="{D62B1D16-D839-457B-B8F3-52E509FADC6D}"/>
              </a:ext>
            </a:extLst>
          </p:cNvPr>
          <p:cNvPicPr>
            <a:picLocks noChangeAspect="1"/>
          </p:cNvPicPr>
          <p:nvPr/>
        </p:nvPicPr>
        <p:blipFill rotWithShape="1">
          <a:blip r:embed="rId2"/>
          <a:srcRect l="967" r="2" b="2"/>
          <a:stretch/>
        </p:blipFill>
        <p:spPr>
          <a:xfrm>
            <a:off x="6172200" y="1825625"/>
            <a:ext cx="5651500" cy="4351338"/>
          </a:xfrm>
          <a:prstGeom prst="rect">
            <a:avLst/>
          </a:prstGeom>
          <a:noFill/>
        </p:spPr>
      </p:pic>
    </p:spTree>
    <p:extLst>
      <p:ext uri="{BB962C8B-B14F-4D97-AF65-F5344CB8AC3E}">
        <p14:creationId xmlns:p14="http://schemas.microsoft.com/office/powerpoint/2010/main" val="385607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1000"/>
                                        <p:tgtEl>
                                          <p:spTgt spid="3">
                                            <p:txEl>
                                              <p:pRg st="10" end="10"/>
                                            </p:txEl>
                                          </p:spTgt>
                                        </p:tgtEl>
                                      </p:cBhvr>
                                    </p:animEffect>
                                    <p:anim calcmode="lin" valueType="num">
                                      <p:cBhvr>
                                        <p:cTn id="6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B47CE-2756-431B-8A1D-BCF7A5B9DD3D}"/>
              </a:ext>
            </a:extLst>
          </p:cNvPr>
          <p:cNvSpPr>
            <a:spLocks noGrp="1"/>
          </p:cNvSpPr>
          <p:nvPr>
            <p:ph type="title"/>
          </p:nvPr>
        </p:nvSpPr>
        <p:spPr/>
        <p:txBody>
          <a:bodyPr/>
          <a:lstStyle/>
          <a:p>
            <a:r>
              <a:rPr lang="nl-NL" dirty="0"/>
              <a:t>Driftreductie </a:t>
            </a:r>
          </a:p>
        </p:txBody>
      </p:sp>
      <p:pic>
        <p:nvPicPr>
          <p:cNvPr id="5" name="Tijdelijke aanduiding voor inhoud 4">
            <a:extLst>
              <a:ext uri="{FF2B5EF4-FFF2-40B4-BE49-F238E27FC236}">
                <a16:creationId xmlns:a16="http://schemas.microsoft.com/office/drawing/2014/main" id="{CCB16A27-B3CA-46E7-9C24-D46E203A4FAC}"/>
              </a:ext>
            </a:extLst>
          </p:cNvPr>
          <p:cNvPicPr>
            <a:picLocks noGrp="1" noChangeAspect="1"/>
          </p:cNvPicPr>
          <p:nvPr>
            <p:ph sz="half" idx="1"/>
          </p:nvPr>
        </p:nvPicPr>
        <p:blipFill>
          <a:blip r:embed="rId3"/>
          <a:stretch>
            <a:fillRect/>
          </a:stretch>
        </p:blipFill>
        <p:spPr>
          <a:xfrm>
            <a:off x="412356" y="1803422"/>
            <a:ext cx="7750463" cy="3920518"/>
          </a:xfrm>
          <a:prstGeom prst="rect">
            <a:avLst/>
          </a:prstGeom>
        </p:spPr>
      </p:pic>
      <p:pic>
        <p:nvPicPr>
          <p:cNvPr id="6" name="Tijdelijke aanduiding voor inhoud 5">
            <a:extLst>
              <a:ext uri="{FF2B5EF4-FFF2-40B4-BE49-F238E27FC236}">
                <a16:creationId xmlns:a16="http://schemas.microsoft.com/office/drawing/2014/main" id="{578819E7-E387-4307-82E5-5BE357560D99}"/>
              </a:ext>
            </a:extLst>
          </p:cNvPr>
          <p:cNvPicPr>
            <a:picLocks noGrp="1" noChangeAspect="1"/>
          </p:cNvPicPr>
          <p:nvPr>
            <p:ph sz="half" idx="2"/>
          </p:nvPr>
        </p:nvPicPr>
        <p:blipFill>
          <a:blip r:embed="rId4"/>
          <a:stretch>
            <a:fillRect/>
          </a:stretch>
        </p:blipFill>
        <p:spPr>
          <a:xfrm>
            <a:off x="8488496" y="1690688"/>
            <a:ext cx="3190981" cy="4351338"/>
          </a:xfrm>
          <a:prstGeom prst="rect">
            <a:avLst/>
          </a:prstGeom>
        </p:spPr>
      </p:pic>
    </p:spTree>
    <p:extLst>
      <p:ext uri="{BB962C8B-B14F-4D97-AF65-F5344CB8AC3E}">
        <p14:creationId xmlns:p14="http://schemas.microsoft.com/office/powerpoint/2010/main" val="2676502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AE64-74BC-4CB8-82B6-D1ADF3D936B2}"/>
              </a:ext>
            </a:extLst>
          </p:cNvPr>
          <p:cNvSpPr>
            <a:spLocks noGrp="1"/>
          </p:cNvSpPr>
          <p:nvPr>
            <p:ph type="title"/>
          </p:nvPr>
        </p:nvSpPr>
        <p:spPr/>
        <p:txBody>
          <a:bodyPr/>
          <a:lstStyle/>
          <a:p>
            <a:r>
              <a:rPr lang="nl-NL" dirty="0"/>
              <a:t>Driftreductie technieken</a:t>
            </a:r>
          </a:p>
        </p:txBody>
      </p:sp>
      <p:sp>
        <p:nvSpPr>
          <p:cNvPr id="3" name="Tijdelijke aanduiding voor inhoud 2">
            <a:extLst>
              <a:ext uri="{FF2B5EF4-FFF2-40B4-BE49-F238E27FC236}">
                <a16:creationId xmlns:a16="http://schemas.microsoft.com/office/drawing/2014/main" id="{2A42345E-33B6-4EE0-AA77-242110BA88C7}"/>
              </a:ext>
            </a:extLst>
          </p:cNvPr>
          <p:cNvSpPr>
            <a:spLocks noGrp="1"/>
          </p:cNvSpPr>
          <p:nvPr>
            <p:ph sz="half" idx="1"/>
          </p:nvPr>
        </p:nvSpPr>
        <p:spPr>
          <a:xfrm>
            <a:off x="575154" y="2010291"/>
            <a:ext cx="5181600" cy="4351338"/>
          </a:xfrm>
        </p:spPr>
        <p:txBody>
          <a:bodyPr/>
          <a:lstStyle/>
          <a:p>
            <a:r>
              <a:rPr lang="nl-NL" dirty="0"/>
              <a:t>Luchtondersteuning (luchtzak)</a:t>
            </a:r>
          </a:p>
          <a:p>
            <a:r>
              <a:rPr lang="nl-NL" dirty="0" err="1"/>
              <a:t>Sleepdoep</a:t>
            </a:r>
            <a:r>
              <a:rPr lang="nl-NL" dirty="0"/>
              <a:t> </a:t>
            </a:r>
          </a:p>
          <a:p>
            <a:r>
              <a:rPr lang="nl-NL" dirty="0" err="1"/>
              <a:t>Magnetisering</a:t>
            </a:r>
            <a:r>
              <a:rPr lang="nl-NL" dirty="0"/>
              <a:t> spuitvloeistof</a:t>
            </a:r>
          </a:p>
          <a:p>
            <a:r>
              <a:rPr lang="nl-NL" dirty="0"/>
              <a:t>Spuitboom verlagen</a:t>
            </a:r>
          </a:p>
        </p:txBody>
      </p:sp>
      <p:pic>
        <p:nvPicPr>
          <p:cNvPr id="5" name="Tijdelijke aanduiding voor inhoud 4">
            <a:extLst>
              <a:ext uri="{FF2B5EF4-FFF2-40B4-BE49-F238E27FC236}">
                <a16:creationId xmlns:a16="http://schemas.microsoft.com/office/drawing/2014/main" id="{434423AC-1A65-4F40-AE1E-77149C22BB2D}"/>
              </a:ext>
            </a:extLst>
          </p:cNvPr>
          <p:cNvPicPr>
            <a:picLocks noGrp="1" noChangeAspect="1"/>
          </p:cNvPicPr>
          <p:nvPr>
            <p:ph sz="half" idx="2"/>
          </p:nvPr>
        </p:nvPicPr>
        <p:blipFill>
          <a:blip r:embed="rId2"/>
          <a:stretch>
            <a:fillRect/>
          </a:stretch>
        </p:blipFill>
        <p:spPr>
          <a:xfrm>
            <a:off x="7104229" y="1825625"/>
            <a:ext cx="3317542" cy="4351338"/>
          </a:xfrm>
          <a:prstGeom prst="rect">
            <a:avLst/>
          </a:prstGeom>
        </p:spPr>
      </p:pic>
      <p:sp>
        <p:nvSpPr>
          <p:cNvPr id="6" name="Tekstvak 5">
            <a:extLst>
              <a:ext uri="{FF2B5EF4-FFF2-40B4-BE49-F238E27FC236}">
                <a16:creationId xmlns:a16="http://schemas.microsoft.com/office/drawing/2014/main" id="{AF690DA5-D143-42E4-8F2B-28F3FE699A9F}"/>
              </a:ext>
            </a:extLst>
          </p:cNvPr>
          <p:cNvSpPr txBox="1"/>
          <p:nvPr/>
        </p:nvSpPr>
        <p:spPr>
          <a:xfrm>
            <a:off x="7339179" y="6176963"/>
            <a:ext cx="2001253" cy="369332"/>
          </a:xfrm>
          <a:prstGeom prst="rect">
            <a:avLst/>
          </a:prstGeom>
          <a:noFill/>
        </p:spPr>
        <p:txBody>
          <a:bodyPr wrap="none" rtlCol="0">
            <a:spAutoFit/>
          </a:bodyPr>
          <a:lstStyle/>
          <a:p>
            <a:r>
              <a:rPr lang="nl-NL" dirty="0"/>
              <a:t>Magneet per sectie</a:t>
            </a:r>
          </a:p>
        </p:txBody>
      </p:sp>
    </p:spTree>
    <p:extLst>
      <p:ext uri="{BB962C8B-B14F-4D97-AF65-F5344CB8AC3E}">
        <p14:creationId xmlns:p14="http://schemas.microsoft.com/office/powerpoint/2010/main" val="346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B3DD9-A0E7-45BB-96DF-B770349A79C8}"/>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9F06CB3E-5CA0-4174-A259-AFF582828613}"/>
              </a:ext>
            </a:extLst>
          </p:cNvPr>
          <p:cNvSpPr>
            <a:spLocks noGrp="1"/>
          </p:cNvSpPr>
          <p:nvPr>
            <p:ph idx="1"/>
          </p:nvPr>
        </p:nvSpPr>
        <p:spPr/>
        <p:txBody>
          <a:bodyPr>
            <a:normAutofit fontScale="85000" lnSpcReduction="20000"/>
          </a:bodyPr>
          <a:lstStyle/>
          <a:p>
            <a:pPr marL="0" indent="0">
              <a:buNone/>
            </a:pPr>
            <a:r>
              <a:rPr lang="nl-NL" dirty="0"/>
              <a:t>7. Welke twee manieren van roeren zitten er op een spuitmachine?</a:t>
            </a:r>
          </a:p>
          <a:p>
            <a:pPr marL="0" indent="0">
              <a:buNone/>
            </a:pPr>
            <a:r>
              <a:rPr lang="nl-NL" dirty="0">
                <a:solidFill>
                  <a:srgbClr val="FF0000"/>
                </a:solidFill>
              </a:rPr>
              <a:t>Mechanisch en hydraulisch</a:t>
            </a:r>
            <a:r>
              <a:rPr lang="nl-NL" dirty="0"/>
              <a:t>.</a:t>
            </a:r>
          </a:p>
          <a:p>
            <a:pPr marL="0" indent="0">
              <a:buNone/>
            </a:pPr>
            <a:r>
              <a:rPr lang="nl-NL" dirty="0"/>
              <a:t>8. Leg het verschil uit tussen schommelen of zwiepen van de spuitboom.</a:t>
            </a:r>
          </a:p>
          <a:p>
            <a:pPr marL="0" indent="0">
              <a:buNone/>
            </a:pPr>
            <a:r>
              <a:rPr lang="nl-NL" dirty="0">
                <a:solidFill>
                  <a:srgbClr val="FF0000"/>
                </a:solidFill>
              </a:rPr>
              <a:t>Schommelen = spuitboom beweegt verticaal heen en weer. Zwiepen = spuitboom beweegt in het horizontale vlak heen en weer.</a:t>
            </a:r>
          </a:p>
          <a:p>
            <a:pPr marL="0" indent="0">
              <a:buNone/>
            </a:pPr>
            <a:r>
              <a:rPr lang="nl-NL" dirty="0"/>
              <a:t>9. Wat is het gevolg als je manometer iets omlaag afwijkt?</a:t>
            </a:r>
          </a:p>
          <a:p>
            <a:pPr marL="0" indent="0">
              <a:buNone/>
            </a:pPr>
            <a:r>
              <a:rPr lang="nl-NL" dirty="0">
                <a:solidFill>
                  <a:srgbClr val="FF0000"/>
                </a:solidFill>
              </a:rPr>
              <a:t>Als een manometer iets omlaag afwijkt, geeft de pomp dus meer druk dan de manometer aangeeft en wordt er te veel spuitvloeistof </a:t>
            </a:r>
            <a:r>
              <a:rPr lang="nl-NL" dirty="0" err="1">
                <a:solidFill>
                  <a:srgbClr val="FF0000"/>
                </a:solidFill>
              </a:rPr>
              <a:t>verspoten</a:t>
            </a:r>
            <a:r>
              <a:rPr lang="nl-NL" dirty="0">
                <a:solidFill>
                  <a:srgbClr val="FF0000"/>
                </a:solidFill>
              </a:rPr>
              <a:t>.</a:t>
            </a:r>
          </a:p>
          <a:p>
            <a:pPr marL="0" indent="0">
              <a:buNone/>
            </a:pPr>
            <a:r>
              <a:rPr lang="nl-NL" dirty="0"/>
              <a:t>10. Wat gebeurt er als de drukregelaar niet of te traag werkt bij het afsluiten van een sectie?</a:t>
            </a:r>
          </a:p>
          <a:p>
            <a:pPr marL="0" indent="0">
              <a:buNone/>
            </a:pPr>
            <a:r>
              <a:rPr lang="nl-NL" dirty="0">
                <a:solidFill>
                  <a:srgbClr val="FF0000"/>
                </a:solidFill>
              </a:rPr>
              <a:t>De drukregelaar zorgt ervoor dat er een continue druk op de verschillende secties van de spuitboom is, werkt deze niet goed, dan zal de druk in de leiding opeens oplopen bij het afsluiten van een sectie.</a:t>
            </a:r>
          </a:p>
        </p:txBody>
      </p:sp>
    </p:spTree>
    <p:extLst>
      <p:ext uri="{BB962C8B-B14F-4D97-AF65-F5344CB8AC3E}">
        <p14:creationId xmlns:p14="http://schemas.microsoft.com/office/powerpoint/2010/main" val="9899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609F6-D322-4CD1-A0BF-37019C6C46FC}"/>
              </a:ext>
            </a:extLst>
          </p:cNvPr>
          <p:cNvSpPr>
            <a:spLocks noGrp="1"/>
          </p:cNvSpPr>
          <p:nvPr>
            <p:ph type="title"/>
          </p:nvPr>
        </p:nvSpPr>
        <p:spPr/>
        <p:txBody>
          <a:bodyPr anchor="ctr">
            <a:normAutofit/>
          </a:bodyPr>
          <a:lstStyle/>
          <a:p>
            <a:r>
              <a:rPr lang="nl-NL" dirty="0"/>
              <a:t>Verschillende soorten veldspuiten</a:t>
            </a:r>
          </a:p>
        </p:txBody>
      </p:sp>
      <p:pic>
        <p:nvPicPr>
          <p:cNvPr id="6" name="Tijdelijke aanduiding voor inhoud 5">
            <a:extLst>
              <a:ext uri="{FF2B5EF4-FFF2-40B4-BE49-F238E27FC236}">
                <a16:creationId xmlns:a16="http://schemas.microsoft.com/office/drawing/2014/main" id="{D99D60D0-94D4-4F73-9654-0600EF5024C9}"/>
              </a:ext>
            </a:extLst>
          </p:cNvPr>
          <p:cNvPicPr>
            <a:picLocks noGrp="1" noChangeAspect="1"/>
          </p:cNvPicPr>
          <p:nvPr>
            <p:ph sz="half" idx="1"/>
          </p:nvPr>
        </p:nvPicPr>
        <p:blipFill>
          <a:blip r:embed="rId2"/>
          <a:stretch>
            <a:fillRect/>
          </a:stretch>
        </p:blipFill>
        <p:spPr>
          <a:xfrm>
            <a:off x="860335" y="1825625"/>
            <a:ext cx="2660829" cy="1958975"/>
          </a:xfrm>
          <a:prstGeom prst="rect">
            <a:avLst/>
          </a:prstGeom>
        </p:spPr>
      </p:pic>
      <p:sp>
        <p:nvSpPr>
          <p:cNvPr id="11" name="Text Placeholder 3">
            <a:extLst>
              <a:ext uri="{FF2B5EF4-FFF2-40B4-BE49-F238E27FC236}">
                <a16:creationId xmlns:a16="http://schemas.microsoft.com/office/drawing/2014/main" id="{9F517970-DEA2-4B40-889A-9562780A970D}"/>
              </a:ext>
            </a:extLst>
          </p:cNvPr>
          <p:cNvSpPr>
            <a:spLocks noGrp="1"/>
          </p:cNvSpPr>
          <p:nvPr>
            <p:ph type="body" sz="half" idx="13"/>
          </p:nvPr>
        </p:nvSpPr>
        <p:spPr/>
        <p:txBody>
          <a:bodyPr>
            <a:normAutofit/>
          </a:bodyPr>
          <a:lstStyle/>
          <a:p>
            <a:r>
              <a:rPr lang="en-US" sz="2000" dirty="0"/>
              <a:t>Eigen chassis</a:t>
            </a:r>
          </a:p>
          <a:p>
            <a:r>
              <a:rPr lang="en-US" sz="2000" dirty="0" err="1"/>
              <a:t>Onafhankelijke</a:t>
            </a:r>
            <a:r>
              <a:rPr lang="en-US" sz="2000" dirty="0"/>
              <a:t> </a:t>
            </a:r>
            <a:r>
              <a:rPr lang="en-US" sz="2000" dirty="0" err="1"/>
              <a:t>wielophanging</a:t>
            </a:r>
            <a:endParaRPr lang="en-US" sz="2000" dirty="0"/>
          </a:p>
          <a:p>
            <a:r>
              <a:rPr lang="en-US" sz="2000" dirty="0"/>
              <a:t>Grote </a:t>
            </a:r>
            <a:r>
              <a:rPr lang="en-US" sz="2000" dirty="0" err="1"/>
              <a:t>tankinhoud</a:t>
            </a:r>
            <a:endParaRPr lang="en-US" sz="2000" dirty="0"/>
          </a:p>
          <a:p>
            <a:r>
              <a:rPr lang="en-US" sz="2000" dirty="0"/>
              <a:t>Grote </a:t>
            </a:r>
            <a:r>
              <a:rPr lang="en-US" sz="2000" dirty="0" err="1"/>
              <a:t>capaciteit</a:t>
            </a:r>
            <a:endParaRPr lang="en-US" sz="2000" dirty="0"/>
          </a:p>
        </p:txBody>
      </p:sp>
      <p:sp>
        <p:nvSpPr>
          <p:cNvPr id="13" name="Text Placeholder 4">
            <a:extLst>
              <a:ext uri="{FF2B5EF4-FFF2-40B4-BE49-F238E27FC236}">
                <a16:creationId xmlns:a16="http://schemas.microsoft.com/office/drawing/2014/main" id="{6FA8635A-E0DF-4986-BC67-C972883D3B4A}"/>
              </a:ext>
            </a:extLst>
          </p:cNvPr>
          <p:cNvSpPr>
            <a:spLocks noGrp="1"/>
          </p:cNvSpPr>
          <p:nvPr>
            <p:ph type="body" sz="half" idx="14"/>
          </p:nvPr>
        </p:nvSpPr>
        <p:spPr/>
        <p:txBody>
          <a:bodyPr/>
          <a:lstStyle/>
          <a:p>
            <a:r>
              <a:rPr lang="en-US" dirty="0" err="1"/>
              <a:t>Zelfrijdende</a:t>
            </a:r>
            <a:r>
              <a:rPr lang="en-US" dirty="0"/>
              <a:t> </a:t>
            </a:r>
            <a:r>
              <a:rPr lang="en-US" dirty="0" err="1"/>
              <a:t>spuit</a:t>
            </a:r>
            <a:endParaRPr lang="en-US" dirty="0"/>
          </a:p>
        </p:txBody>
      </p:sp>
      <p:pic>
        <p:nvPicPr>
          <p:cNvPr id="5" name="Tijdelijke aanduiding voor inhoud 4">
            <a:extLst>
              <a:ext uri="{FF2B5EF4-FFF2-40B4-BE49-F238E27FC236}">
                <a16:creationId xmlns:a16="http://schemas.microsoft.com/office/drawing/2014/main" id="{E261F89A-C156-43B5-97A8-6B977ED7F946}"/>
              </a:ext>
            </a:extLst>
          </p:cNvPr>
          <p:cNvPicPr>
            <a:picLocks noGrp="1" noChangeAspect="1"/>
          </p:cNvPicPr>
          <p:nvPr>
            <p:ph sz="half" idx="15"/>
          </p:nvPr>
        </p:nvPicPr>
        <p:blipFill>
          <a:blip r:embed="rId3"/>
          <a:stretch>
            <a:fillRect/>
          </a:stretch>
        </p:blipFill>
        <p:spPr>
          <a:xfrm>
            <a:off x="8688892" y="1825625"/>
            <a:ext cx="2726315" cy="1958975"/>
          </a:xfrm>
          <a:prstGeom prst="rect">
            <a:avLst/>
          </a:prstGeom>
        </p:spPr>
      </p:pic>
      <p:sp>
        <p:nvSpPr>
          <p:cNvPr id="15" name="Text Placeholder 6">
            <a:extLst>
              <a:ext uri="{FF2B5EF4-FFF2-40B4-BE49-F238E27FC236}">
                <a16:creationId xmlns:a16="http://schemas.microsoft.com/office/drawing/2014/main" id="{9146D011-10B7-4BD4-956C-EED93E2AC618}"/>
              </a:ext>
            </a:extLst>
          </p:cNvPr>
          <p:cNvSpPr>
            <a:spLocks noGrp="1"/>
          </p:cNvSpPr>
          <p:nvPr>
            <p:ph type="body" sz="half" idx="16"/>
          </p:nvPr>
        </p:nvSpPr>
        <p:spPr>
          <a:xfrm>
            <a:off x="8594077" y="4429690"/>
            <a:ext cx="3568700" cy="1663700"/>
          </a:xfrm>
        </p:spPr>
        <p:txBody>
          <a:bodyPr>
            <a:normAutofit/>
          </a:bodyPr>
          <a:lstStyle/>
          <a:p>
            <a:r>
              <a:rPr lang="en-US" sz="2000" dirty="0" err="1"/>
              <a:t>Soms</a:t>
            </a:r>
            <a:r>
              <a:rPr lang="en-US" sz="2000" dirty="0"/>
              <a:t> met </a:t>
            </a:r>
            <a:r>
              <a:rPr lang="en-US" sz="2000" dirty="0" err="1"/>
              <a:t>spoorvolgsysteem</a:t>
            </a:r>
            <a:endParaRPr lang="en-US" sz="2000" dirty="0"/>
          </a:p>
          <a:p>
            <a:r>
              <a:rPr lang="en-US" sz="2000" dirty="0"/>
              <a:t>Lange </a:t>
            </a:r>
            <a:r>
              <a:rPr lang="en-US" sz="2000" dirty="0" err="1"/>
              <a:t>spuitbomen</a:t>
            </a:r>
            <a:endParaRPr lang="en-US" sz="2000" dirty="0"/>
          </a:p>
          <a:p>
            <a:r>
              <a:rPr lang="en-US" sz="2000" dirty="0" err="1"/>
              <a:t>Spoorbreedte</a:t>
            </a:r>
            <a:r>
              <a:rPr lang="en-US" sz="2000" dirty="0"/>
              <a:t> tot c. 2,25 m </a:t>
            </a:r>
            <a:r>
              <a:rPr lang="en-US" sz="2000" dirty="0" err="1"/>
              <a:t>voor</a:t>
            </a:r>
            <a:r>
              <a:rPr lang="en-US" sz="2000" dirty="0"/>
              <a:t> </a:t>
            </a:r>
            <a:r>
              <a:rPr lang="en-US" sz="2000" dirty="0" err="1"/>
              <a:t>stabiliteit</a:t>
            </a:r>
            <a:endParaRPr lang="en-US" sz="2000" dirty="0"/>
          </a:p>
        </p:txBody>
      </p:sp>
      <p:sp>
        <p:nvSpPr>
          <p:cNvPr id="17" name="Text Placeholder 7">
            <a:extLst>
              <a:ext uri="{FF2B5EF4-FFF2-40B4-BE49-F238E27FC236}">
                <a16:creationId xmlns:a16="http://schemas.microsoft.com/office/drawing/2014/main" id="{1B6457BF-389A-4F51-ACDF-F5370153F133}"/>
              </a:ext>
            </a:extLst>
          </p:cNvPr>
          <p:cNvSpPr>
            <a:spLocks noGrp="1"/>
          </p:cNvSpPr>
          <p:nvPr>
            <p:ph type="body" sz="half" idx="17"/>
          </p:nvPr>
        </p:nvSpPr>
        <p:spPr/>
        <p:txBody>
          <a:bodyPr/>
          <a:lstStyle/>
          <a:p>
            <a:r>
              <a:rPr lang="en-US" dirty="0" err="1"/>
              <a:t>Getrokken</a:t>
            </a:r>
            <a:r>
              <a:rPr lang="en-US" dirty="0"/>
              <a:t> </a:t>
            </a:r>
            <a:r>
              <a:rPr lang="en-US" dirty="0" err="1"/>
              <a:t>spuit</a:t>
            </a:r>
            <a:endParaRPr lang="en-US" dirty="0"/>
          </a:p>
        </p:txBody>
      </p:sp>
      <p:sp>
        <p:nvSpPr>
          <p:cNvPr id="19" name="Text Placeholder 9">
            <a:extLst>
              <a:ext uri="{FF2B5EF4-FFF2-40B4-BE49-F238E27FC236}">
                <a16:creationId xmlns:a16="http://schemas.microsoft.com/office/drawing/2014/main" id="{51595578-5B01-4A25-86BF-3D3B19D9BF41}"/>
              </a:ext>
            </a:extLst>
          </p:cNvPr>
          <p:cNvSpPr>
            <a:spLocks noGrp="1"/>
          </p:cNvSpPr>
          <p:nvPr>
            <p:ph type="body" sz="half" idx="19"/>
          </p:nvPr>
        </p:nvSpPr>
        <p:spPr/>
        <p:txBody>
          <a:bodyPr>
            <a:normAutofit/>
          </a:bodyPr>
          <a:lstStyle/>
          <a:p>
            <a:r>
              <a:rPr lang="en-US" sz="2000" dirty="0" err="1"/>
              <a:t>Hangt</a:t>
            </a:r>
            <a:r>
              <a:rPr lang="en-US" sz="2000" dirty="0"/>
              <a:t> in </a:t>
            </a:r>
            <a:r>
              <a:rPr lang="en-US" sz="2000" dirty="0" err="1"/>
              <a:t>hefinrichting</a:t>
            </a:r>
            <a:endParaRPr lang="en-US" sz="2000" dirty="0"/>
          </a:p>
          <a:p>
            <a:r>
              <a:rPr lang="en-US" sz="2000" dirty="0" err="1"/>
              <a:t>Soms</a:t>
            </a:r>
            <a:r>
              <a:rPr lang="en-US" sz="2000" dirty="0"/>
              <a:t> </a:t>
            </a:r>
            <a:r>
              <a:rPr lang="en-US" sz="2000" dirty="0" err="1"/>
              <a:t>voor+achtertank</a:t>
            </a:r>
            <a:endParaRPr lang="en-US" sz="2000" dirty="0"/>
          </a:p>
          <a:p>
            <a:r>
              <a:rPr lang="en-US" sz="2000" dirty="0" err="1"/>
              <a:t>Gewichtsverdeling</a:t>
            </a:r>
            <a:r>
              <a:rPr lang="en-US" sz="2000" dirty="0"/>
              <a:t> is </a:t>
            </a:r>
            <a:r>
              <a:rPr lang="en-US" sz="2000" dirty="0" err="1"/>
              <a:t>belangrijk</a:t>
            </a:r>
            <a:endParaRPr lang="en-US" sz="2000" dirty="0"/>
          </a:p>
          <a:p>
            <a:r>
              <a:rPr lang="en-US" sz="2000" dirty="0" err="1"/>
              <a:t>Breedte</a:t>
            </a:r>
            <a:r>
              <a:rPr lang="en-US" sz="2000" dirty="0"/>
              <a:t> is </a:t>
            </a:r>
            <a:r>
              <a:rPr lang="en-US" sz="2000" dirty="0" err="1"/>
              <a:t>vaak</a:t>
            </a:r>
            <a:r>
              <a:rPr lang="en-US" sz="2000" dirty="0"/>
              <a:t> </a:t>
            </a:r>
            <a:r>
              <a:rPr lang="en-US" sz="2000" dirty="0" err="1"/>
              <a:t>beperkt</a:t>
            </a:r>
            <a:endParaRPr lang="en-US" sz="2000" dirty="0"/>
          </a:p>
        </p:txBody>
      </p:sp>
      <p:sp>
        <p:nvSpPr>
          <p:cNvPr id="21" name="Text Placeholder 10">
            <a:extLst>
              <a:ext uri="{FF2B5EF4-FFF2-40B4-BE49-F238E27FC236}">
                <a16:creationId xmlns:a16="http://schemas.microsoft.com/office/drawing/2014/main" id="{CBB4DBFE-6373-4B3B-8A3E-B45745B366F3}"/>
              </a:ext>
            </a:extLst>
          </p:cNvPr>
          <p:cNvSpPr>
            <a:spLocks noGrp="1"/>
          </p:cNvSpPr>
          <p:nvPr>
            <p:ph type="body" sz="half" idx="20"/>
          </p:nvPr>
        </p:nvSpPr>
        <p:spPr/>
        <p:txBody>
          <a:bodyPr>
            <a:normAutofit/>
          </a:bodyPr>
          <a:lstStyle/>
          <a:p>
            <a:r>
              <a:rPr lang="nl-NL" dirty="0"/>
              <a:t>Aanbouwspuit</a:t>
            </a:r>
          </a:p>
        </p:txBody>
      </p:sp>
      <p:pic>
        <p:nvPicPr>
          <p:cNvPr id="4" name="Afbeelding 3" descr="Afbeelding met buiten, weg, gras, vrachtwagen&#10;&#10;Automatisch gegenereerde beschrijving">
            <a:extLst>
              <a:ext uri="{FF2B5EF4-FFF2-40B4-BE49-F238E27FC236}">
                <a16:creationId xmlns:a16="http://schemas.microsoft.com/office/drawing/2014/main" id="{BF0881E5-21A1-457A-A1C6-03FFCC67BBFB}"/>
              </a:ext>
            </a:extLst>
          </p:cNvPr>
          <p:cNvPicPr>
            <a:picLocks noChangeAspect="1"/>
          </p:cNvPicPr>
          <p:nvPr/>
        </p:nvPicPr>
        <p:blipFill rotWithShape="1">
          <a:blip r:embed="rId4"/>
          <a:srcRect r="3" b="14897"/>
          <a:stretch/>
        </p:blipFill>
        <p:spPr>
          <a:xfrm>
            <a:off x="4368800" y="1825625"/>
            <a:ext cx="3568700" cy="1958975"/>
          </a:xfrm>
          <a:prstGeom prst="rect">
            <a:avLst/>
          </a:prstGeom>
          <a:noFill/>
        </p:spPr>
      </p:pic>
    </p:spTree>
    <p:extLst>
      <p:ext uri="{BB962C8B-B14F-4D97-AF65-F5344CB8AC3E}">
        <p14:creationId xmlns:p14="http://schemas.microsoft.com/office/powerpoint/2010/main" val="22323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1000"/>
                                        <p:tgtEl>
                                          <p:spTgt spid="19">
                                            <p:txEl>
                                              <p:pRg st="0" end="0"/>
                                            </p:txEl>
                                          </p:spTgt>
                                        </p:tgtEl>
                                      </p:cBhvr>
                                    </p:animEffect>
                                    <p:anim calcmode="lin" valueType="num">
                                      <p:cBhvr>
                                        <p:cTn id="3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fade">
                                      <p:cBhvr>
                                        <p:cTn id="34" dur="1000"/>
                                        <p:tgtEl>
                                          <p:spTgt spid="19">
                                            <p:txEl>
                                              <p:pRg st="1" end="1"/>
                                            </p:txEl>
                                          </p:spTgt>
                                        </p:tgtEl>
                                      </p:cBhvr>
                                    </p:animEffect>
                                    <p:anim calcmode="lin" valueType="num">
                                      <p:cBhvr>
                                        <p:cTn id="3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fade">
                                      <p:cBhvr>
                                        <p:cTn id="39" dur="1000"/>
                                        <p:tgtEl>
                                          <p:spTgt spid="19">
                                            <p:txEl>
                                              <p:pRg st="2" end="2"/>
                                            </p:txEl>
                                          </p:spTgt>
                                        </p:tgtEl>
                                      </p:cBhvr>
                                    </p:animEffect>
                                    <p:anim calcmode="lin" valueType="num">
                                      <p:cBhvr>
                                        <p:cTn id="40"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9">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fade">
                                      <p:cBhvr>
                                        <p:cTn id="44" dur="1000"/>
                                        <p:tgtEl>
                                          <p:spTgt spid="19">
                                            <p:txEl>
                                              <p:pRg st="3" end="3"/>
                                            </p:txEl>
                                          </p:spTgt>
                                        </p:tgtEl>
                                      </p:cBhvr>
                                    </p:animEffect>
                                    <p:anim calcmode="lin" valueType="num">
                                      <p:cBhvr>
                                        <p:cTn id="45"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1000"/>
                                        <p:tgtEl>
                                          <p:spTgt spid="15">
                                            <p:txEl>
                                              <p:pRg st="0" end="0"/>
                                            </p:txEl>
                                          </p:spTgt>
                                        </p:tgtEl>
                                      </p:cBhvr>
                                    </p:animEffect>
                                    <p:anim calcmode="lin" valueType="num">
                                      <p:cBhvr>
                                        <p:cTn id="5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xEl>
                                              <p:pRg st="1" end="1"/>
                                            </p:txEl>
                                          </p:spTgt>
                                        </p:tgtEl>
                                        <p:attrNameLst>
                                          <p:attrName>style.visibility</p:attrName>
                                        </p:attrNameLst>
                                      </p:cBhvr>
                                      <p:to>
                                        <p:strVal val="visible"/>
                                      </p:to>
                                    </p:set>
                                    <p:animEffect transition="in" filter="fade">
                                      <p:cBhvr>
                                        <p:cTn id="56" dur="1000"/>
                                        <p:tgtEl>
                                          <p:spTgt spid="15">
                                            <p:txEl>
                                              <p:pRg st="1" end="1"/>
                                            </p:txEl>
                                          </p:spTgt>
                                        </p:tgtEl>
                                      </p:cBhvr>
                                    </p:animEffect>
                                    <p:anim calcmode="lin" valueType="num">
                                      <p:cBhvr>
                                        <p:cTn id="5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Effect transition="in" filter="fade">
                                      <p:cBhvr>
                                        <p:cTn id="61" dur="1000"/>
                                        <p:tgtEl>
                                          <p:spTgt spid="15">
                                            <p:txEl>
                                              <p:pRg st="2" end="2"/>
                                            </p:txEl>
                                          </p:spTgt>
                                        </p:tgtEl>
                                      </p:cBhvr>
                                    </p:animEffect>
                                    <p:anim calcmode="lin" valueType="num">
                                      <p:cBhvr>
                                        <p:cTn id="6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881249A2-0D3D-40B1-B9D8-D1CF79DDDC55}"/>
              </a:ext>
            </a:extLst>
          </p:cNvPr>
          <p:cNvSpPr>
            <a:spLocks noGrp="1"/>
          </p:cNvSpPr>
          <p:nvPr>
            <p:ph type="title"/>
          </p:nvPr>
        </p:nvSpPr>
        <p:spPr/>
        <p:txBody>
          <a:bodyPr/>
          <a:lstStyle/>
          <a:p>
            <a:r>
              <a:rPr lang="nl-NL" dirty="0"/>
              <a:t>Vragen </a:t>
            </a:r>
          </a:p>
        </p:txBody>
      </p:sp>
      <p:sp>
        <p:nvSpPr>
          <p:cNvPr id="13" name="Tijdelijke aanduiding voor inhoud 12">
            <a:extLst>
              <a:ext uri="{FF2B5EF4-FFF2-40B4-BE49-F238E27FC236}">
                <a16:creationId xmlns:a16="http://schemas.microsoft.com/office/drawing/2014/main" id="{E479FBF7-4F00-48C9-8827-D011CEDF474E}"/>
              </a:ext>
            </a:extLst>
          </p:cNvPr>
          <p:cNvSpPr>
            <a:spLocks noGrp="1"/>
          </p:cNvSpPr>
          <p:nvPr>
            <p:ph idx="1"/>
          </p:nvPr>
        </p:nvSpPr>
        <p:spPr/>
        <p:txBody>
          <a:bodyPr>
            <a:normAutofit/>
          </a:bodyPr>
          <a:lstStyle/>
          <a:p>
            <a:pPr marL="0" indent="0">
              <a:buNone/>
            </a:pPr>
            <a:r>
              <a:rPr lang="nl-NL" dirty="0"/>
              <a:t>11. Waarom is het rijden met een aanbouwspuit gevaarlijker dan het rijden met een zelfrijdende spuit?</a:t>
            </a:r>
          </a:p>
          <a:p>
            <a:pPr marL="0" indent="0">
              <a:buNone/>
            </a:pPr>
            <a:r>
              <a:rPr lang="nl-NL" dirty="0">
                <a:solidFill>
                  <a:srgbClr val="FF0000"/>
                </a:solidFill>
              </a:rPr>
              <a:t>Een aanbouwspuit heeft het gewicht achterop en is daardoor gevoelig voor steigeren.</a:t>
            </a:r>
          </a:p>
          <a:p>
            <a:pPr marL="0" indent="0">
              <a:buNone/>
            </a:pPr>
            <a:r>
              <a:rPr lang="nl-NL" dirty="0"/>
              <a:t>12. Wat is het verschil tussen een getrokken of een zelfrijdende spuit?</a:t>
            </a:r>
          </a:p>
          <a:p>
            <a:pPr marL="0" indent="0">
              <a:buNone/>
            </a:pPr>
            <a:r>
              <a:rPr lang="nl-NL" dirty="0">
                <a:solidFill>
                  <a:srgbClr val="FF0000"/>
                </a:solidFill>
              </a:rPr>
              <a:t>Een getrokken spuit wordt getrokken door een trekker, een zelfrijder heeft een eigen chassis, motor, etc. Door de ophanging van een zelfrijder (twee assen, die onafhankelijk kunnen bewegen, is deze stabieler dan een getrokken spuit die één as heeft).</a:t>
            </a:r>
          </a:p>
        </p:txBody>
      </p:sp>
    </p:spTree>
    <p:extLst>
      <p:ext uri="{BB962C8B-B14F-4D97-AF65-F5344CB8AC3E}">
        <p14:creationId xmlns:p14="http://schemas.microsoft.com/office/powerpoint/2010/main" val="40679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96A10-5631-47F3-BED0-6F636F666ED5}"/>
              </a:ext>
            </a:extLst>
          </p:cNvPr>
          <p:cNvSpPr>
            <a:spLocks noGrp="1"/>
          </p:cNvSpPr>
          <p:nvPr>
            <p:ph type="title"/>
          </p:nvPr>
        </p:nvSpPr>
        <p:spPr/>
        <p:txBody>
          <a:bodyPr/>
          <a:lstStyle/>
          <a:p>
            <a:r>
              <a:rPr lang="nl-NL" dirty="0"/>
              <a:t>Dwarsstroomspuit </a:t>
            </a:r>
          </a:p>
        </p:txBody>
      </p:sp>
      <p:sp>
        <p:nvSpPr>
          <p:cNvPr id="3" name="Tijdelijke aanduiding voor inhoud 2">
            <a:extLst>
              <a:ext uri="{FF2B5EF4-FFF2-40B4-BE49-F238E27FC236}">
                <a16:creationId xmlns:a16="http://schemas.microsoft.com/office/drawing/2014/main" id="{E6D4BB57-E9A6-4E0A-8BBD-E3119516190C}"/>
              </a:ext>
            </a:extLst>
          </p:cNvPr>
          <p:cNvSpPr>
            <a:spLocks noGrp="1"/>
          </p:cNvSpPr>
          <p:nvPr>
            <p:ph idx="1"/>
          </p:nvPr>
        </p:nvSpPr>
        <p:spPr/>
        <p:txBody>
          <a:bodyPr/>
          <a:lstStyle/>
          <a:p>
            <a:r>
              <a:rPr lang="nl-NL" dirty="0"/>
              <a:t>Verschillende technieken</a:t>
            </a:r>
          </a:p>
          <a:p>
            <a:pPr lvl="1"/>
            <a:r>
              <a:rPr lang="nl-NL" dirty="0"/>
              <a:t>Verticale spuitmast met of zonder luchtondersteuning </a:t>
            </a:r>
            <a:r>
              <a:rPr lang="nl-NL" dirty="0">
                <a:sym typeface="Wingdings" panose="05000000000000000000" pitchFamily="2" charset="2"/>
              </a:rPr>
              <a:t> zijwaarts</a:t>
            </a:r>
          </a:p>
          <a:p>
            <a:pPr lvl="1"/>
            <a:r>
              <a:rPr lang="nl-NL" dirty="0">
                <a:sym typeface="Wingdings" panose="05000000000000000000" pitchFamily="2" charset="2"/>
              </a:rPr>
              <a:t>Krans spuitdoppen met ventilator (zij- en </a:t>
            </a:r>
            <a:r>
              <a:rPr lang="nl-NL" dirty="0" err="1">
                <a:sym typeface="Wingdings" panose="05000000000000000000" pitchFamily="2" charset="2"/>
              </a:rPr>
              <a:t>schuinopwaarts</a:t>
            </a:r>
            <a:r>
              <a:rPr lang="nl-NL" dirty="0">
                <a:sym typeface="Wingdings" panose="05000000000000000000" pitchFamily="2" charset="2"/>
              </a:rPr>
              <a:t>)</a:t>
            </a:r>
          </a:p>
          <a:p>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Berekening spuitdop</a:t>
            </a:r>
          </a:p>
          <a:p>
            <a:pPr marL="0" indent="0">
              <a:buNone/>
            </a:pPr>
            <a:endParaRPr lang="nl-NL" dirty="0"/>
          </a:p>
        </p:txBody>
      </p:sp>
      <p:sp>
        <p:nvSpPr>
          <p:cNvPr id="4" name="Actieknop: Video 3">
            <a:hlinkClick r:id="rId2" highlightClick="1"/>
            <a:extLst>
              <a:ext uri="{FF2B5EF4-FFF2-40B4-BE49-F238E27FC236}">
                <a16:creationId xmlns:a16="http://schemas.microsoft.com/office/drawing/2014/main" id="{605F66FA-9FEE-4F67-9D0B-1DA59ED8EB6D}"/>
              </a:ext>
            </a:extLst>
          </p:cNvPr>
          <p:cNvSpPr/>
          <p:nvPr/>
        </p:nvSpPr>
        <p:spPr>
          <a:xfrm>
            <a:off x="5102414"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a:t>
            </a:r>
          </a:p>
        </p:txBody>
      </p:sp>
      <p:sp>
        <p:nvSpPr>
          <p:cNvPr id="5" name="Actieknop: Video 4">
            <a:hlinkClick r:id="rId3" highlightClick="1"/>
            <a:extLst>
              <a:ext uri="{FF2B5EF4-FFF2-40B4-BE49-F238E27FC236}">
                <a16:creationId xmlns:a16="http://schemas.microsoft.com/office/drawing/2014/main" id="{AA38FA11-4438-4DB8-9069-E268E23D0CB1}"/>
              </a:ext>
            </a:extLst>
          </p:cNvPr>
          <p:cNvSpPr/>
          <p:nvPr/>
        </p:nvSpPr>
        <p:spPr>
          <a:xfrm>
            <a:off x="7343496"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uitvoeren </a:t>
            </a:r>
          </a:p>
        </p:txBody>
      </p:sp>
      <p:pic>
        <p:nvPicPr>
          <p:cNvPr id="6" name="Afbeelding 5">
            <a:extLst>
              <a:ext uri="{FF2B5EF4-FFF2-40B4-BE49-F238E27FC236}">
                <a16:creationId xmlns:a16="http://schemas.microsoft.com/office/drawing/2014/main" id="{852A09B3-66B5-4189-9C5B-E079BC304BF8}"/>
              </a:ext>
            </a:extLst>
          </p:cNvPr>
          <p:cNvPicPr>
            <a:picLocks noChangeAspect="1"/>
          </p:cNvPicPr>
          <p:nvPr/>
        </p:nvPicPr>
        <p:blipFill>
          <a:blip r:embed="rId4"/>
          <a:stretch>
            <a:fillRect/>
          </a:stretch>
        </p:blipFill>
        <p:spPr>
          <a:xfrm>
            <a:off x="7189492" y="3177158"/>
            <a:ext cx="4848504" cy="3506217"/>
          </a:xfrm>
          <a:prstGeom prst="rect">
            <a:avLst/>
          </a:prstGeom>
        </p:spPr>
      </p:pic>
      <p:sp>
        <p:nvSpPr>
          <p:cNvPr id="7" name="Actieknop: Video 6">
            <a:hlinkClick r:id="rId5" highlightClick="1"/>
            <a:extLst>
              <a:ext uri="{FF2B5EF4-FFF2-40B4-BE49-F238E27FC236}">
                <a16:creationId xmlns:a16="http://schemas.microsoft.com/office/drawing/2014/main" id="{FCA8C0A0-1511-4650-8D87-4987DF92A198}"/>
              </a:ext>
            </a:extLst>
          </p:cNvPr>
          <p:cNvSpPr/>
          <p:nvPr/>
        </p:nvSpPr>
        <p:spPr>
          <a:xfrm>
            <a:off x="4392871" y="3899725"/>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Dosavina</a:t>
            </a:r>
            <a:endParaRPr lang="nl-NL" dirty="0"/>
          </a:p>
        </p:txBody>
      </p:sp>
    </p:spTree>
    <p:extLst>
      <p:ext uri="{BB962C8B-B14F-4D97-AF65-F5344CB8AC3E}">
        <p14:creationId xmlns:p14="http://schemas.microsoft.com/office/powerpoint/2010/main" val="143720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1CACBC-EADE-4711-80E7-571BFF6C09D0}"/>
              </a:ext>
            </a:extLst>
          </p:cNvPr>
          <p:cNvSpPr>
            <a:spLocks noGrp="1"/>
          </p:cNvSpPr>
          <p:nvPr>
            <p:ph type="title"/>
          </p:nvPr>
        </p:nvSpPr>
        <p:spPr/>
        <p:txBody>
          <a:bodyPr anchor="ctr">
            <a:normAutofit/>
          </a:bodyPr>
          <a:lstStyle/>
          <a:p>
            <a:r>
              <a:rPr lang="nl-NL" dirty="0"/>
              <a:t>Hoofdstuk 10 spuitapparatuur</a:t>
            </a:r>
          </a:p>
        </p:txBody>
      </p:sp>
      <p:sp>
        <p:nvSpPr>
          <p:cNvPr id="6" name="Tijdelijke aanduiding voor inhoud 5">
            <a:extLst>
              <a:ext uri="{FF2B5EF4-FFF2-40B4-BE49-F238E27FC236}">
                <a16:creationId xmlns:a16="http://schemas.microsoft.com/office/drawing/2014/main" id="{77DF526F-3206-4F4F-8614-DED1FCD85D1C}"/>
              </a:ext>
            </a:extLst>
          </p:cNvPr>
          <p:cNvSpPr>
            <a:spLocks noGrp="1"/>
          </p:cNvSpPr>
          <p:nvPr>
            <p:ph sz="half" idx="1"/>
          </p:nvPr>
        </p:nvSpPr>
        <p:spPr>
          <a:xfrm>
            <a:off x="838200" y="1825625"/>
            <a:ext cx="5181600" cy="4813170"/>
          </a:xfrm>
        </p:spPr>
        <p:txBody>
          <a:bodyPr>
            <a:normAutofit/>
          </a:bodyPr>
          <a:lstStyle/>
          <a:p>
            <a:r>
              <a:rPr lang="nl-NL" sz="2400" dirty="0"/>
              <a:t>Rugspuit</a:t>
            </a:r>
          </a:p>
          <a:p>
            <a:r>
              <a:rPr lang="nl-NL" sz="2400" dirty="0"/>
              <a:t>Veldspuit</a:t>
            </a:r>
          </a:p>
          <a:p>
            <a:r>
              <a:rPr lang="nl-NL" sz="2400" dirty="0"/>
              <a:t>Dwarsstroomspuit</a:t>
            </a:r>
          </a:p>
          <a:p>
            <a:r>
              <a:rPr lang="nl-NL" sz="2400" dirty="0"/>
              <a:t>Selectieve apparatuur</a:t>
            </a:r>
          </a:p>
          <a:p>
            <a:r>
              <a:rPr lang="nl-NL" sz="2400" dirty="0"/>
              <a:t>Spuitmast</a:t>
            </a:r>
          </a:p>
          <a:p>
            <a:r>
              <a:rPr lang="nl-NL" sz="2400" dirty="0"/>
              <a:t>Spuitrobot</a:t>
            </a:r>
          </a:p>
          <a:p>
            <a:r>
              <a:rPr lang="nl-NL" sz="2400" dirty="0"/>
              <a:t>Rijroute </a:t>
            </a:r>
          </a:p>
          <a:p>
            <a:r>
              <a:rPr lang="nl-NL" sz="2400" dirty="0"/>
              <a:t>Reiniging</a:t>
            </a:r>
          </a:p>
          <a:p>
            <a:r>
              <a:rPr lang="nl-NL" sz="2400" dirty="0"/>
              <a:t>Restanten</a:t>
            </a:r>
          </a:p>
          <a:p>
            <a:r>
              <a:rPr lang="nl-NL" sz="2400" dirty="0"/>
              <a:t>spuitpomp</a:t>
            </a:r>
          </a:p>
          <a:p>
            <a:pPr marL="0" indent="0">
              <a:buNone/>
            </a:pPr>
            <a:endParaRPr lang="nl-NL" sz="2200" dirty="0"/>
          </a:p>
        </p:txBody>
      </p:sp>
      <p:pic>
        <p:nvPicPr>
          <p:cNvPr id="2" name="Afbeelding 1">
            <a:extLst>
              <a:ext uri="{FF2B5EF4-FFF2-40B4-BE49-F238E27FC236}">
                <a16:creationId xmlns:a16="http://schemas.microsoft.com/office/drawing/2014/main" id="{C7EBD08D-497C-422B-87D8-B682AA5B6EC3}"/>
              </a:ext>
            </a:extLst>
          </p:cNvPr>
          <p:cNvPicPr>
            <a:picLocks noChangeAspect="1"/>
          </p:cNvPicPr>
          <p:nvPr/>
        </p:nvPicPr>
        <p:blipFill>
          <a:blip r:embed="rId2"/>
          <a:stretch>
            <a:fillRect/>
          </a:stretch>
        </p:blipFill>
        <p:spPr>
          <a:xfrm>
            <a:off x="6019800" y="1825625"/>
            <a:ext cx="5322737" cy="4351338"/>
          </a:xfrm>
          <a:prstGeom prst="rect">
            <a:avLst/>
          </a:prstGeom>
          <a:noFill/>
        </p:spPr>
      </p:pic>
    </p:spTree>
    <p:extLst>
      <p:ext uri="{BB962C8B-B14F-4D97-AF65-F5344CB8AC3E}">
        <p14:creationId xmlns:p14="http://schemas.microsoft.com/office/powerpoint/2010/main" val="20310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Effect transition="in" filter="fade">
                                      <p:cBhvr>
                                        <p:cTn id="63" dur="1000"/>
                                        <p:tgtEl>
                                          <p:spTgt spid="6">
                                            <p:txEl>
                                              <p:pRg st="9" end="9"/>
                                            </p:txEl>
                                          </p:spTgt>
                                        </p:tgtEl>
                                      </p:cBhvr>
                                    </p:animEffect>
                                    <p:anim calcmode="lin" valueType="num">
                                      <p:cBhvr>
                                        <p:cTn id="64"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B078A-6A8A-4C70-AB19-7B486605852D}"/>
              </a:ext>
            </a:extLst>
          </p:cNvPr>
          <p:cNvSpPr>
            <a:spLocks noGrp="1"/>
          </p:cNvSpPr>
          <p:nvPr>
            <p:ph type="title"/>
          </p:nvPr>
        </p:nvSpPr>
        <p:spPr/>
        <p:txBody>
          <a:bodyPr/>
          <a:lstStyle/>
          <a:p>
            <a:r>
              <a:rPr lang="nl-NL" dirty="0"/>
              <a:t>dwarsstroomspuit</a:t>
            </a:r>
          </a:p>
        </p:txBody>
      </p:sp>
      <p:pic>
        <p:nvPicPr>
          <p:cNvPr id="4" name="Onlinemedia 3" title="Dominiak twin rotor system">
            <a:hlinkClick r:id="" action="ppaction://media"/>
            <a:extLst>
              <a:ext uri="{FF2B5EF4-FFF2-40B4-BE49-F238E27FC236}">
                <a16:creationId xmlns:a16="http://schemas.microsoft.com/office/drawing/2014/main" id="{736825EA-2270-492B-8825-700A836F5C34}"/>
              </a:ext>
            </a:extLst>
          </p:cNvPr>
          <p:cNvPicPr>
            <a:picLocks noGrp="1" noRot="1" noChangeAspect="1"/>
          </p:cNvPicPr>
          <p:nvPr>
            <p:ph idx="1"/>
            <a:videoFile r:link="rId1"/>
          </p:nvPr>
        </p:nvPicPr>
        <p:blipFill>
          <a:blip r:embed="rId3"/>
          <a:stretch>
            <a:fillRect/>
          </a:stretch>
        </p:blipFill>
        <p:spPr>
          <a:xfrm>
            <a:off x="2385238" y="2121971"/>
            <a:ext cx="7421525" cy="4174608"/>
          </a:xfrm>
          <a:prstGeom prst="rect">
            <a:avLst/>
          </a:prstGeom>
        </p:spPr>
      </p:pic>
    </p:spTree>
    <p:extLst>
      <p:ext uri="{BB962C8B-B14F-4D97-AF65-F5344CB8AC3E}">
        <p14:creationId xmlns:p14="http://schemas.microsoft.com/office/powerpoint/2010/main" val="206689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37693" y="607445"/>
            <a:ext cx="6514353" cy="461665"/>
          </a:xfrm>
          <a:prstGeom prst="rect">
            <a:avLst/>
          </a:prstGeom>
          <a:noFill/>
        </p:spPr>
        <p:txBody>
          <a:bodyPr wrap="square" rtlCol="0">
            <a:spAutoFit/>
          </a:bodyPr>
          <a:lstStyle/>
          <a:p>
            <a:r>
              <a:rPr lang="nl-NL" sz="2400" b="1" dirty="0">
                <a:hlinkClick r:id="rId2"/>
              </a:rPr>
              <a:t>Dwarsstroomspuit</a:t>
            </a:r>
            <a:endParaRPr lang="nl-NL" sz="2400" b="1" dirty="0"/>
          </a:p>
        </p:txBody>
      </p:sp>
      <p:sp>
        <p:nvSpPr>
          <p:cNvPr id="10" name="Tekstvak 9"/>
          <p:cNvSpPr txBox="1"/>
          <p:nvPr/>
        </p:nvSpPr>
        <p:spPr>
          <a:xfrm>
            <a:off x="2351234" y="1974633"/>
            <a:ext cx="3802743" cy="738664"/>
          </a:xfrm>
          <a:prstGeom prst="rect">
            <a:avLst/>
          </a:prstGeom>
          <a:noFill/>
        </p:spPr>
        <p:txBody>
          <a:bodyPr wrap="square" rtlCol="0">
            <a:spAutoFit/>
          </a:bodyPr>
          <a:lstStyle/>
          <a:p>
            <a:r>
              <a:rPr lang="nl-NL" sz="2400" dirty="0"/>
              <a:t>- Fruitteelt, boomteelt</a:t>
            </a:r>
          </a:p>
          <a:p>
            <a:endParaRPr lang="nl-NL" dirty="0"/>
          </a:p>
        </p:txBody>
      </p:sp>
      <p:sp>
        <p:nvSpPr>
          <p:cNvPr id="7" name="Tekstvak 6"/>
          <p:cNvSpPr txBox="1"/>
          <p:nvPr/>
        </p:nvSpPr>
        <p:spPr>
          <a:xfrm>
            <a:off x="2351234" y="2623934"/>
            <a:ext cx="3802743" cy="1477328"/>
          </a:xfrm>
          <a:prstGeom prst="rect">
            <a:avLst/>
          </a:prstGeom>
          <a:noFill/>
        </p:spPr>
        <p:txBody>
          <a:bodyPr wrap="square" rtlCol="0">
            <a:spAutoFit/>
          </a:bodyPr>
          <a:lstStyle/>
          <a:p>
            <a:r>
              <a:rPr lang="nl-NL" sz="2400" dirty="0"/>
              <a:t>- Ventilator wekt luchtstroom op; middel wordt gewas in geblazen</a:t>
            </a:r>
          </a:p>
          <a:p>
            <a:endParaRPr lang="nl-NL" dirty="0"/>
          </a:p>
        </p:txBody>
      </p:sp>
      <p:sp>
        <p:nvSpPr>
          <p:cNvPr id="8" name="Tekstvak 7"/>
          <p:cNvSpPr txBox="1"/>
          <p:nvPr/>
        </p:nvSpPr>
        <p:spPr>
          <a:xfrm>
            <a:off x="2293258" y="4011899"/>
            <a:ext cx="3802743" cy="830997"/>
          </a:xfrm>
          <a:prstGeom prst="rect">
            <a:avLst/>
          </a:prstGeom>
          <a:noFill/>
        </p:spPr>
        <p:txBody>
          <a:bodyPr wrap="square" rtlCol="0">
            <a:spAutoFit/>
          </a:bodyPr>
          <a:lstStyle/>
          <a:p>
            <a:r>
              <a:rPr lang="nl-NL" sz="2000" dirty="0"/>
              <a:t>- </a:t>
            </a:r>
            <a:r>
              <a:rPr lang="nl-NL" sz="2400" dirty="0"/>
              <a:t>Enkel </a:t>
            </a:r>
            <a:r>
              <a:rPr lang="nl-NL" sz="2400" dirty="0" err="1"/>
              <a:t>rijig</a:t>
            </a:r>
            <a:r>
              <a:rPr lang="nl-NL" sz="2400" dirty="0"/>
              <a:t> of twee </a:t>
            </a:r>
            <a:r>
              <a:rPr lang="nl-NL" sz="2400" dirty="0" err="1"/>
              <a:t>rijig</a:t>
            </a:r>
            <a:endParaRPr lang="nl-NL" sz="2400" dirty="0"/>
          </a:p>
          <a:p>
            <a:endParaRPr lang="nl-NL" sz="2400" dirty="0"/>
          </a:p>
        </p:txBody>
      </p:sp>
      <p:pic>
        <p:nvPicPr>
          <p:cNvPr id="9" name="Picture 22267"/>
          <p:cNvPicPr/>
          <p:nvPr/>
        </p:nvPicPr>
        <p:blipFill>
          <a:blip r:embed="rId3"/>
          <a:stretch>
            <a:fillRect/>
          </a:stretch>
        </p:blipFill>
        <p:spPr>
          <a:xfrm>
            <a:off x="5962265" y="2403252"/>
            <a:ext cx="4589780" cy="3738245"/>
          </a:xfrm>
          <a:prstGeom prst="rect">
            <a:avLst/>
          </a:prstGeom>
        </p:spPr>
      </p:pic>
    </p:spTree>
    <p:extLst>
      <p:ext uri="{BB962C8B-B14F-4D97-AF65-F5344CB8AC3E}">
        <p14:creationId xmlns:p14="http://schemas.microsoft.com/office/powerpoint/2010/main" val="16691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5D751-D582-41A9-976B-9D7FF4661173}"/>
              </a:ext>
            </a:extLst>
          </p:cNvPr>
          <p:cNvSpPr>
            <a:spLocks noGrp="1"/>
          </p:cNvSpPr>
          <p:nvPr>
            <p:ph type="title"/>
          </p:nvPr>
        </p:nvSpPr>
        <p:spPr/>
        <p:txBody>
          <a:bodyPr/>
          <a:lstStyle/>
          <a:p>
            <a:r>
              <a:rPr lang="nl-NL" dirty="0"/>
              <a:t>Lucht ondersteuning </a:t>
            </a:r>
          </a:p>
        </p:txBody>
      </p:sp>
      <p:sp>
        <p:nvSpPr>
          <p:cNvPr id="3" name="Tijdelijke aanduiding voor inhoud 2">
            <a:extLst>
              <a:ext uri="{FF2B5EF4-FFF2-40B4-BE49-F238E27FC236}">
                <a16:creationId xmlns:a16="http://schemas.microsoft.com/office/drawing/2014/main" id="{B9EC543E-5F42-49ED-AF15-CED4C1EB8EF9}"/>
              </a:ext>
            </a:extLst>
          </p:cNvPr>
          <p:cNvSpPr>
            <a:spLocks noGrp="1"/>
          </p:cNvSpPr>
          <p:nvPr>
            <p:ph idx="1"/>
          </p:nvPr>
        </p:nvSpPr>
        <p:spPr/>
        <p:txBody>
          <a:bodyPr/>
          <a:lstStyle/>
          <a:p>
            <a:r>
              <a:rPr lang="nl-NL" dirty="0"/>
              <a:t>Luchtstroom</a:t>
            </a:r>
          </a:p>
          <a:p>
            <a:pPr lvl="1"/>
            <a:r>
              <a:rPr lang="nl-NL" dirty="0"/>
              <a:t>Verstopping door bladresten</a:t>
            </a:r>
          </a:p>
          <a:p>
            <a:r>
              <a:rPr lang="nl-NL" dirty="0"/>
              <a:t>Luchtsnelheid</a:t>
            </a:r>
          </a:p>
          <a:p>
            <a:pPr lvl="1"/>
            <a:r>
              <a:rPr lang="nl-NL" dirty="0"/>
              <a:t>indringing en bladvegetatie</a:t>
            </a:r>
          </a:p>
          <a:p>
            <a:r>
              <a:rPr lang="nl-NL" dirty="0"/>
              <a:t>Bladbedekking </a:t>
            </a:r>
          </a:p>
          <a:p>
            <a:pPr lvl="1"/>
            <a:r>
              <a:rPr lang="nl-NL" dirty="0"/>
              <a:t>Bladvegetatie, vorm van aanplant</a:t>
            </a:r>
          </a:p>
          <a:p>
            <a:pPr lvl="1"/>
            <a:r>
              <a:rPr lang="nl-NL" dirty="0"/>
              <a:t>Rijsnelheid </a:t>
            </a:r>
          </a:p>
          <a:p>
            <a:r>
              <a:rPr lang="nl-NL" dirty="0"/>
              <a:t>Plaats van spuitdoppen</a:t>
            </a:r>
          </a:p>
        </p:txBody>
      </p:sp>
      <p:pic>
        <p:nvPicPr>
          <p:cNvPr id="1026" name="Picture 2" descr="Easy Twin spuitbomen | Hardi | Homburg Holland">
            <a:extLst>
              <a:ext uri="{FF2B5EF4-FFF2-40B4-BE49-F238E27FC236}">
                <a16:creationId xmlns:a16="http://schemas.microsoft.com/office/drawing/2014/main" id="{A8DAA608-9C74-4AA7-9115-9CE7BD888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795" y="1492770"/>
            <a:ext cx="3316005" cy="1856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ardi Twin luchtondersteuning voor veldspuiten | Hollands Noordkop">
            <a:extLst>
              <a:ext uri="{FF2B5EF4-FFF2-40B4-BE49-F238E27FC236}">
                <a16:creationId xmlns:a16="http://schemas.microsoft.com/office/drawing/2014/main" id="{E81822B5-4084-441B-9F53-A3C596667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586" y="3805861"/>
            <a:ext cx="3016554" cy="26870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7EB7E-D26B-4A6B-84BC-6FE947D9F159}"/>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15893E72-711D-4FAC-BAFD-4780B713E8CB}"/>
              </a:ext>
            </a:extLst>
          </p:cNvPr>
          <p:cNvSpPr>
            <a:spLocks noGrp="1"/>
          </p:cNvSpPr>
          <p:nvPr>
            <p:ph idx="1"/>
          </p:nvPr>
        </p:nvSpPr>
        <p:spPr/>
        <p:txBody>
          <a:bodyPr/>
          <a:lstStyle/>
          <a:p>
            <a:pPr marL="0" indent="0">
              <a:buNone/>
            </a:pPr>
            <a:r>
              <a:rPr lang="nl-NL" dirty="0"/>
              <a:t>13. Wat is het verschil tussen een veldspuit en een dwarsstroomspuit?</a:t>
            </a:r>
          </a:p>
          <a:p>
            <a:pPr marL="0" indent="0">
              <a:buNone/>
            </a:pPr>
            <a:r>
              <a:rPr lang="nl-NL" dirty="0">
                <a:solidFill>
                  <a:srgbClr val="FF0000"/>
                </a:solidFill>
              </a:rPr>
              <a:t>Een veldspuit spuit neerwaarts en gebruikt water als draagstof, een dwarsstroomspuit spuit opzij en gebruikt lucht als draagstof.</a:t>
            </a:r>
          </a:p>
          <a:p>
            <a:pPr marL="0" indent="0">
              <a:buNone/>
            </a:pPr>
            <a:r>
              <a:rPr lang="nl-NL" dirty="0"/>
              <a:t>14. Op welke drie manieren kun je de bedekking beïnvloeden?</a:t>
            </a:r>
          </a:p>
          <a:p>
            <a:pPr marL="0" indent="0">
              <a:buNone/>
            </a:pPr>
            <a:r>
              <a:rPr lang="nl-NL" dirty="0">
                <a:solidFill>
                  <a:srgbClr val="FF0000"/>
                </a:solidFill>
              </a:rPr>
              <a:t>Door rijsnelheid, luchtsnelheid en watervolume.</a:t>
            </a:r>
          </a:p>
        </p:txBody>
      </p:sp>
    </p:spTree>
    <p:extLst>
      <p:ext uri="{BB962C8B-B14F-4D97-AF65-F5344CB8AC3E}">
        <p14:creationId xmlns:p14="http://schemas.microsoft.com/office/powerpoint/2010/main" val="34003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A62C5-E9A1-4B12-B40A-0974D7515FF7}"/>
              </a:ext>
            </a:extLst>
          </p:cNvPr>
          <p:cNvSpPr>
            <a:spLocks noGrp="1"/>
          </p:cNvSpPr>
          <p:nvPr>
            <p:ph type="title"/>
          </p:nvPr>
        </p:nvSpPr>
        <p:spPr/>
        <p:txBody>
          <a:bodyPr anchor="ctr">
            <a:normAutofit/>
          </a:bodyPr>
          <a:lstStyle/>
          <a:p>
            <a:r>
              <a:rPr lang="nl-NL" dirty="0"/>
              <a:t>Selectieve spuitapparatuur</a:t>
            </a:r>
          </a:p>
        </p:txBody>
      </p:sp>
      <p:sp>
        <p:nvSpPr>
          <p:cNvPr id="3" name="Tijdelijke aanduiding voor inhoud 2">
            <a:extLst>
              <a:ext uri="{FF2B5EF4-FFF2-40B4-BE49-F238E27FC236}">
                <a16:creationId xmlns:a16="http://schemas.microsoft.com/office/drawing/2014/main" id="{9B5193CB-41C1-4758-8074-A913386C4902}"/>
              </a:ext>
            </a:extLst>
          </p:cNvPr>
          <p:cNvSpPr>
            <a:spLocks noGrp="1"/>
          </p:cNvSpPr>
          <p:nvPr>
            <p:ph sz="half" idx="1"/>
          </p:nvPr>
        </p:nvSpPr>
        <p:spPr/>
        <p:txBody>
          <a:bodyPr>
            <a:normAutofit fontScale="85000" lnSpcReduction="10000"/>
          </a:bodyPr>
          <a:lstStyle/>
          <a:p>
            <a:pPr marL="0" indent="0">
              <a:buNone/>
            </a:pPr>
            <a:r>
              <a:rPr lang="nl-NL" dirty="0"/>
              <a:t>Doel:</a:t>
            </a:r>
          </a:p>
          <a:p>
            <a:pPr>
              <a:buFont typeface="Wingdings" panose="05000000000000000000" pitchFamily="2" charset="2"/>
              <a:buChar char="Ø"/>
            </a:pPr>
            <a:r>
              <a:rPr lang="nl-NL" dirty="0"/>
              <a:t>Alleen middel op de plaats waar nodig</a:t>
            </a:r>
          </a:p>
          <a:p>
            <a:pPr>
              <a:buFont typeface="Wingdings" panose="05000000000000000000" pitchFamily="2" charset="2"/>
              <a:buChar char="Ø"/>
            </a:pPr>
            <a:r>
              <a:rPr lang="nl-NL" dirty="0"/>
              <a:t>Minder middel gebruik</a:t>
            </a:r>
          </a:p>
          <a:p>
            <a:r>
              <a:rPr lang="nl-NL" dirty="0"/>
              <a:t>Afgiftetechniek</a:t>
            </a:r>
          </a:p>
          <a:p>
            <a:pPr lvl="1"/>
            <a:r>
              <a:rPr lang="nl-NL" sz="2800" dirty="0">
                <a:solidFill>
                  <a:schemeClr val="accent2">
                    <a:lumMod val="50000"/>
                  </a:schemeClr>
                </a:solidFill>
              </a:rPr>
              <a:t>Schijfvernevelaar</a:t>
            </a:r>
          </a:p>
          <a:p>
            <a:pPr lvl="1"/>
            <a:r>
              <a:rPr lang="nl-NL" sz="2800" dirty="0">
                <a:solidFill>
                  <a:schemeClr val="accent2">
                    <a:lumMod val="50000"/>
                  </a:schemeClr>
                </a:solidFill>
              </a:rPr>
              <a:t>Aanstrijken met dweil/draad/spons</a:t>
            </a:r>
          </a:p>
          <a:p>
            <a:r>
              <a:rPr lang="nl-NL" dirty="0"/>
              <a:t>Gebruik van sensoren</a:t>
            </a:r>
          </a:p>
          <a:p>
            <a:pPr lvl="1"/>
            <a:r>
              <a:rPr lang="nl-NL" sz="2800" dirty="0">
                <a:solidFill>
                  <a:schemeClr val="accent2">
                    <a:lumMod val="50000"/>
                  </a:schemeClr>
                </a:solidFill>
              </a:rPr>
              <a:t>Reflectie waarmee bladgroen gemeten wordt</a:t>
            </a:r>
            <a:endParaRPr lang="nl-NL" dirty="0">
              <a:solidFill>
                <a:schemeClr val="accent2">
                  <a:lumMod val="50000"/>
                </a:schemeClr>
              </a:solidFill>
            </a:endParaRPr>
          </a:p>
          <a:p>
            <a:pPr lvl="2"/>
            <a:r>
              <a:rPr lang="nl-NL" sz="2400" dirty="0">
                <a:solidFill>
                  <a:schemeClr val="accent2">
                    <a:lumMod val="50000"/>
                  </a:schemeClr>
                </a:solidFill>
              </a:rPr>
              <a:t>NDVI</a:t>
            </a:r>
          </a:p>
          <a:p>
            <a:pPr lvl="2"/>
            <a:r>
              <a:rPr lang="nl-NL" sz="2400" dirty="0">
                <a:solidFill>
                  <a:schemeClr val="accent2">
                    <a:lumMod val="50000"/>
                  </a:schemeClr>
                </a:solidFill>
              </a:rPr>
              <a:t>Chlorofyl</a:t>
            </a:r>
          </a:p>
        </p:txBody>
      </p:sp>
      <p:pic>
        <p:nvPicPr>
          <p:cNvPr id="4" name="Afbeelding 3">
            <a:extLst>
              <a:ext uri="{FF2B5EF4-FFF2-40B4-BE49-F238E27FC236}">
                <a16:creationId xmlns:a16="http://schemas.microsoft.com/office/drawing/2014/main" id="{16586457-1E78-4DE7-AC32-148AF5823475}"/>
              </a:ext>
            </a:extLst>
          </p:cNvPr>
          <p:cNvPicPr>
            <a:picLocks noChangeAspect="1"/>
          </p:cNvPicPr>
          <p:nvPr/>
        </p:nvPicPr>
        <p:blipFill>
          <a:blip r:embed="rId2"/>
          <a:stretch>
            <a:fillRect/>
          </a:stretch>
        </p:blipFill>
        <p:spPr>
          <a:xfrm>
            <a:off x="6172202" y="2136299"/>
            <a:ext cx="5651500" cy="3729990"/>
          </a:xfrm>
          <a:prstGeom prst="rect">
            <a:avLst/>
          </a:prstGeom>
          <a:ln>
            <a:noFill/>
          </a:ln>
          <a:effectLst>
            <a:softEdge rad="112500"/>
          </a:effectLst>
        </p:spPr>
      </p:pic>
    </p:spTree>
    <p:extLst>
      <p:ext uri="{BB962C8B-B14F-4D97-AF65-F5344CB8AC3E}">
        <p14:creationId xmlns:p14="http://schemas.microsoft.com/office/powerpoint/2010/main" val="252291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8213A8-A031-4CA0-BBFB-C761F371F9EA}"/>
              </a:ext>
            </a:extLst>
          </p:cNvPr>
          <p:cNvSpPr>
            <a:spLocks noGrp="1"/>
          </p:cNvSpPr>
          <p:nvPr>
            <p:ph type="title"/>
          </p:nvPr>
        </p:nvSpPr>
        <p:spPr/>
        <p:txBody>
          <a:bodyPr/>
          <a:lstStyle/>
          <a:p>
            <a:r>
              <a:rPr lang="nl-NL" dirty="0" err="1"/>
              <a:t>WeedSeeker</a:t>
            </a:r>
            <a:r>
              <a:rPr lang="nl-NL" dirty="0"/>
              <a:t> </a:t>
            </a:r>
          </a:p>
        </p:txBody>
      </p:sp>
      <p:pic>
        <p:nvPicPr>
          <p:cNvPr id="4" name="Onlinemedia 3" title="WeedSeeker Metalfor 7040">
            <a:hlinkClick r:id="" action="ppaction://media"/>
            <a:extLst>
              <a:ext uri="{FF2B5EF4-FFF2-40B4-BE49-F238E27FC236}">
                <a16:creationId xmlns:a16="http://schemas.microsoft.com/office/drawing/2014/main" id="{076F2211-4076-4788-B57B-942A4292CF9F}"/>
              </a:ext>
            </a:extLst>
          </p:cNvPr>
          <p:cNvPicPr>
            <a:picLocks noGrp="1" noRot="1" noChangeAspect="1"/>
          </p:cNvPicPr>
          <p:nvPr>
            <p:ph idx="1"/>
            <a:videoFile r:link="rId1"/>
          </p:nvPr>
        </p:nvPicPr>
        <p:blipFill>
          <a:blip r:embed="rId3"/>
          <a:stretch>
            <a:fillRect/>
          </a:stretch>
        </p:blipFill>
        <p:spPr>
          <a:xfrm>
            <a:off x="2337292" y="2158410"/>
            <a:ext cx="7517417" cy="4228547"/>
          </a:xfrm>
          <a:prstGeom prst="rect">
            <a:avLst/>
          </a:prstGeom>
        </p:spPr>
      </p:pic>
    </p:spTree>
    <p:extLst>
      <p:ext uri="{BB962C8B-B14F-4D97-AF65-F5344CB8AC3E}">
        <p14:creationId xmlns:p14="http://schemas.microsoft.com/office/powerpoint/2010/main" val="1928069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1AC64E-6756-43CC-B405-F1A789147A3F}"/>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444D868E-25E2-4721-944E-C84B9985631B}"/>
              </a:ext>
            </a:extLst>
          </p:cNvPr>
          <p:cNvSpPr>
            <a:spLocks noGrp="1"/>
          </p:cNvSpPr>
          <p:nvPr>
            <p:ph idx="1"/>
          </p:nvPr>
        </p:nvSpPr>
        <p:spPr/>
        <p:txBody>
          <a:bodyPr/>
          <a:lstStyle/>
          <a:p>
            <a:pPr marL="0" indent="0">
              <a:buNone/>
            </a:pPr>
            <a:r>
              <a:rPr lang="nl-NL" dirty="0"/>
              <a:t>15. Met welke drie principes werken de selectieve onkruidbestrijdingstechnieken?</a:t>
            </a:r>
          </a:p>
          <a:p>
            <a:pPr marL="0" indent="0">
              <a:buNone/>
            </a:pPr>
            <a:r>
              <a:rPr lang="nl-NL" dirty="0">
                <a:solidFill>
                  <a:srgbClr val="FF0000"/>
                </a:solidFill>
              </a:rPr>
              <a:t>Met </a:t>
            </a:r>
            <a:r>
              <a:rPr lang="nl-NL" dirty="0" err="1">
                <a:solidFill>
                  <a:srgbClr val="FF0000"/>
                </a:solidFill>
              </a:rPr>
              <a:t>schijfvernevelen</a:t>
            </a:r>
            <a:r>
              <a:rPr lang="nl-NL" dirty="0">
                <a:solidFill>
                  <a:srgbClr val="FF0000"/>
                </a:solidFill>
              </a:rPr>
              <a:t>, dweilen en </a:t>
            </a:r>
            <a:r>
              <a:rPr lang="nl-NL" dirty="0" err="1">
                <a:solidFill>
                  <a:srgbClr val="FF0000"/>
                </a:solidFill>
              </a:rPr>
              <a:t>sensorgestuurd</a:t>
            </a:r>
            <a:r>
              <a:rPr lang="nl-NL" dirty="0">
                <a:solidFill>
                  <a:srgbClr val="FF0000"/>
                </a:solidFill>
              </a:rPr>
              <a:t> spuiten met drukvernevelaar</a:t>
            </a:r>
          </a:p>
        </p:txBody>
      </p:sp>
    </p:spTree>
    <p:extLst>
      <p:ext uri="{BB962C8B-B14F-4D97-AF65-F5344CB8AC3E}">
        <p14:creationId xmlns:p14="http://schemas.microsoft.com/office/powerpoint/2010/main" val="8371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B0B2E-83BA-4CE1-9C44-5AE4F5D5304E}"/>
              </a:ext>
            </a:extLst>
          </p:cNvPr>
          <p:cNvSpPr>
            <a:spLocks noGrp="1"/>
          </p:cNvSpPr>
          <p:nvPr>
            <p:ph type="title"/>
          </p:nvPr>
        </p:nvSpPr>
        <p:spPr/>
        <p:txBody>
          <a:bodyPr/>
          <a:lstStyle/>
          <a:p>
            <a:r>
              <a:rPr lang="nl-NL" dirty="0"/>
              <a:t>Spuitmast </a:t>
            </a:r>
          </a:p>
        </p:txBody>
      </p:sp>
      <p:pic>
        <p:nvPicPr>
          <p:cNvPr id="6" name="Tijdelijke aanduiding voor inhoud 5">
            <a:extLst>
              <a:ext uri="{FF2B5EF4-FFF2-40B4-BE49-F238E27FC236}">
                <a16:creationId xmlns:a16="http://schemas.microsoft.com/office/drawing/2014/main" id="{DC49C41E-32A4-44EA-9E24-9664BEAF878B}"/>
              </a:ext>
            </a:extLst>
          </p:cNvPr>
          <p:cNvPicPr>
            <a:picLocks noGrp="1" noChangeAspect="1"/>
          </p:cNvPicPr>
          <p:nvPr>
            <p:ph idx="1"/>
          </p:nvPr>
        </p:nvPicPr>
        <p:blipFill>
          <a:blip r:embed="rId2"/>
          <a:stretch>
            <a:fillRect/>
          </a:stretch>
        </p:blipFill>
        <p:spPr>
          <a:xfrm>
            <a:off x="1511659" y="2041876"/>
            <a:ext cx="8760405" cy="4052234"/>
          </a:xfrm>
          <a:prstGeom prst="rect">
            <a:avLst/>
          </a:prstGeom>
        </p:spPr>
      </p:pic>
      <p:sp>
        <p:nvSpPr>
          <p:cNvPr id="4" name="Actieknop: Video 3">
            <a:hlinkClick r:id="rId3" highlightClick="1"/>
            <a:extLst>
              <a:ext uri="{FF2B5EF4-FFF2-40B4-BE49-F238E27FC236}">
                <a16:creationId xmlns:a16="http://schemas.microsoft.com/office/drawing/2014/main" id="{859C5C95-939B-48C5-B72E-20BA135B4924}"/>
              </a:ext>
            </a:extLst>
          </p:cNvPr>
          <p:cNvSpPr/>
          <p:nvPr/>
        </p:nvSpPr>
        <p:spPr>
          <a:xfrm>
            <a:off x="5102414"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a:t>
            </a:r>
          </a:p>
        </p:txBody>
      </p:sp>
      <p:sp>
        <p:nvSpPr>
          <p:cNvPr id="5" name="Actieknop: Video 4">
            <a:hlinkClick r:id="rId4" highlightClick="1"/>
            <a:extLst>
              <a:ext uri="{FF2B5EF4-FFF2-40B4-BE49-F238E27FC236}">
                <a16:creationId xmlns:a16="http://schemas.microsoft.com/office/drawing/2014/main" id="{99C7E60D-0CC1-43C7-871D-347911A30E76}"/>
              </a:ext>
            </a:extLst>
          </p:cNvPr>
          <p:cNvSpPr/>
          <p:nvPr/>
        </p:nvSpPr>
        <p:spPr>
          <a:xfrm>
            <a:off x="7555252" y="174625"/>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uitvoeren</a:t>
            </a:r>
          </a:p>
        </p:txBody>
      </p:sp>
    </p:spTree>
    <p:extLst>
      <p:ext uri="{BB962C8B-B14F-4D97-AF65-F5344CB8AC3E}">
        <p14:creationId xmlns:p14="http://schemas.microsoft.com/office/powerpoint/2010/main" val="3664476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62C9A-1D31-40B6-8EDB-A35C51494FF0}"/>
              </a:ext>
            </a:extLst>
          </p:cNvPr>
          <p:cNvSpPr>
            <a:spLocks noGrp="1"/>
          </p:cNvSpPr>
          <p:nvPr>
            <p:ph type="title"/>
          </p:nvPr>
        </p:nvSpPr>
        <p:spPr/>
        <p:txBody>
          <a:bodyPr anchor="ctr">
            <a:normAutofit/>
          </a:bodyPr>
          <a:lstStyle/>
          <a:p>
            <a:r>
              <a:rPr lang="nl-NL" dirty="0"/>
              <a:t>Onderdelen </a:t>
            </a:r>
          </a:p>
        </p:txBody>
      </p:sp>
      <p:sp>
        <p:nvSpPr>
          <p:cNvPr id="3" name="Tijdelijke aanduiding voor inhoud 2">
            <a:extLst>
              <a:ext uri="{FF2B5EF4-FFF2-40B4-BE49-F238E27FC236}">
                <a16:creationId xmlns:a16="http://schemas.microsoft.com/office/drawing/2014/main" id="{A7CDE134-88FB-466F-9254-4A3395819984}"/>
              </a:ext>
            </a:extLst>
          </p:cNvPr>
          <p:cNvSpPr>
            <a:spLocks noGrp="1"/>
          </p:cNvSpPr>
          <p:nvPr>
            <p:ph sz="half" idx="1"/>
          </p:nvPr>
        </p:nvSpPr>
        <p:spPr/>
        <p:txBody>
          <a:bodyPr>
            <a:normAutofit lnSpcReduction="10000"/>
          </a:bodyPr>
          <a:lstStyle/>
          <a:p>
            <a:r>
              <a:rPr lang="nl-NL" dirty="0"/>
              <a:t>Motorvatspuit </a:t>
            </a:r>
          </a:p>
          <a:p>
            <a:pPr lvl="1"/>
            <a:r>
              <a:rPr lang="nl-NL" sz="2800" dirty="0">
                <a:solidFill>
                  <a:schemeClr val="accent2">
                    <a:lumMod val="50000"/>
                  </a:schemeClr>
                </a:solidFill>
              </a:rPr>
              <a:t>Tank</a:t>
            </a:r>
          </a:p>
          <a:p>
            <a:pPr lvl="1"/>
            <a:r>
              <a:rPr lang="nl-NL" sz="2800" dirty="0">
                <a:solidFill>
                  <a:schemeClr val="accent2">
                    <a:lumMod val="50000"/>
                  </a:schemeClr>
                </a:solidFill>
              </a:rPr>
              <a:t>Pomp</a:t>
            </a:r>
          </a:p>
          <a:p>
            <a:pPr lvl="1"/>
            <a:r>
              <a:rPr lang="nl-NL" sz="2800" dirty="0">
                <a:solidFill>
                  <a:schemeClr val="accent2">
                    <a:lumMod val="50000"/>
                  </a:schemeClr>
                </a:solidFill>
              </a:rPr>
              <a:t>Accumulator</a:t>
            </a:r>
          </a:p>
          <a:p>
            <a:pPr lvl="1"/>
            <a:r>
              <a:rPr lang="nl-NL" sz="2800" dirty="0">
                <a:solidFill>
                  <a:schemeClr val="accent2">
                    <a:lumMod val="50000"/>
                  </a:schemeClr>
                </a:solidFill>
              </a:rPr>
              <a:t>Filters </a:t>
            </a:r>
          </a:p>
          <a:p>
            <a:pPr lvl="1"/>
            <a:r>
              <a:rPr lang="nl-NL" sz="2800" dirty="0">
                <a:solidFill>
                  <a:schemeClr val="accent2">
                    <a:lumMod val="50000"/>
                  </a:schemeClr>
                </a:solidFill>
              </a:rPr>
              <a:t>Drukregelaar </a:t>
            </a:r>
          </a:p>
          <a:p>
            <a:pPr lvl="1"/>
            <a:r>
              <a:rPr lang="nl-NL" sz="2800" dirty="0">
                <a:solidFill>
                  <a:schemeClr val="accent2">
                    <a:lumMod val="50000"/>
                  </a:schemeClr>
                </a:solidFill>
              </a:rPr>
              <a:t>Manometer </a:t>
            </a:r>
          </a:p>
          <a:p>
            <a:pPr lvl="1"/>
            <a:r>
              <a:rPr lang="nl-NL" sz="2800" dirty="0">
                <a:solidFill>
                  <a:schemeClr val="accent2">
                    <a:lumMod val="50000"/>
                  </a:schemeClr>
                </a:solidFill>
              </a:rPr>
              <a:t>Afsluiters / kranen</a:t>
            </a:r>
          </a:p>
          <a:p>
            <a:r>
              <a:rPr lang="nl-NL" sz="3200" dirty="0"/>
              <a:t>Spuitleiding / spuitwagen</a:t>
            </a:r>
          </a:p>
          <a:p>
            <a:r>
              <a:rPr lang="nl-NL" sz="3200" dirty="0">
                <a:solidFill>
                  <a:schemeClr val="accent2">
                    <a:lumMod val="50000"/>
                  </a:schemeClr>
                </a:solidFill>
              </a:rPr>
              <a:t> </a:t>
            </a:r>
          </a:p>
          <a:p>
            <a:endParaRPr lang="nl-NL" dirty="0"/>
          </a:p>
        </p:txBody>
      </p:sp>
      <p:pic>
        <p:nvPicPr>
          <p:cNvPr id="4" name="Afbeelding 3">
            <a:extLst>
              <a:ext uri="{FF2B5EF4-FFF2-40B4-BE49-F238E27FC236}">
                <a16:creationId xmlns:a16="http://schemas.microsoft.com/office/drawing/2014/main" id="{78CA7866-9544-4A89-AC53-207980169C70}"/>
              </a:ext>
            </a:extLst>
          </p:cNvPr>
          <p:cNvPicPr>
            <a:picLocks noChangeAspect="1"/>
          </p:cNvPicPr>
          <p:nvPr/>
        </p:nvPicPr>
        <p:blipFill rotWithShape="1">
          <a:blip r:embed="rId2"/>
          <a:srcRect r="3565"/>
          <a:stretch/>
        </p:blipFill>
        <p:spPr>
          <a:xfrm>
            <a:off x="6172200" y="1825625"/>
            <a:ext cx="5651500" cy="4351338"/>
          </a:xfrm>
          <a:prstGeom prst="rect">
            <a:avLst/>
          </a:prstGeom>
          <a:ln>
            <a:noFill/>
          </a:ln>
          <a:effectLst>
            <a:softEdge rad="112500"/>
          </a:effectLst>
        </p:spPr>
      </p:pic>
    </p:spTree>
    <p:extLst>
      <p:ext uri="{BB962C8B-B14F-4D97-AF65-F5344CB8AC3E}">
        <p14:creationId xmlns:p14="http://schemas.microsoft.com/office/powerpoint/2010/main" val="105191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63984-DC2E-49E7-B140-0046628A8DA7}"/>
              </a:ext>
            </a:extLst>
          </p:cNvPr>
          <p:cNvSpPr>
            <a:spLocks noGrp="1"/>
          </p:cNvSpPr>
          <p:nvPr>
            <p:ph type="title"/>
          </p:nvPr>
        </p:nvSpPr>
        <p:spPr/>
        <p:txBody>
          <a:bodyPr/>
          <a:lstStyle/>
          <a:p>
            <a:r>
              <a:rPr lang="nl-NL" dirty="0"/>
              <a:t>Spuitrobot </a:t>
            </a:r>
          </a:p>
        </p:txBody>
      </p:sp>
      <p:sp>
        <p:nvSpPr>
          <p:cNvPr id="3" name="Tijdelijke aanduiding voor inhoud 2">
            <a:extLst>
              <a:ext uri="{FF2B5EF4-FFF2-40B4-BE49-F238E27FC236}">
                <a16:creationId xmlns:a16="http://schemas.microsoft.com/office/drawing/2014/main" id="{FA6F0357-AB84-46FD-9584-9578DC4C5D31}"/>
              </a:ext>
            </a:extLst>
          </p:cNvPr>
          <p:cNvSpPr>
            <a:spLocks noGrp="1"/>
          </p:cNvSpPr>
          <p:nvPr>
            <p:ph sz="half" idx="1"/>
          </p:nvPr>
        </p:nvSpPr>
        <p:spPr/>
        <p:txBody>
          <a:bodyPr/>
          <a:lstStyle/>
          <a:p>
            <a:r>
              <a:rPr lang="nl-NL" dirty="0"/>
              <a:t>Spuitwagen</a:t>
            </a:r>
          </a:p>
          <a:p>
            <a:r>
              <a:rPr lang="nl-NL" dirty="0"/>
              <a:t>Transportwagen </a:t>
            </a:r>
          </a:p>
          <a:p>
            <a:r>
              <a:rPr lang="nl-NL" dirty="0"/>
              <a:t>Aanvoerslang </a:t>
            </a:r>
          </a:p>
          <a:p>
            <a:r>
              <a:rPr lang="nl-NL" dirty="0"/>
              <a:t>Hogedrukpomp </a:t>
            </a:r>
          </a:p>
          <a:p>
            <a:r>
              <a:rPr lang="nl-NL" dirty="0"/>
              <a:t>Spuitboom of spuitmast</a:t>
            </a:r>
          </a:p>
          <a:p>
            <a:r>
              <a:rPr lang="nl-NL" dirty="0"/>
              <a:t>Injectiesysteem om restvloeistof te beperken </a:t>
            </a:r>
          </a:p>
        </p:txBody>
      </p:sp>
      <p:pic>
        <p:nvPicPr>
          <p:cNvPr id="6" name="Tijdelijke aanduiding voor inhoud 5">
            <a:extLst>
              <a:ext uri="{FF2B5EF4-FFF2-40B4-BE49-F238E27FC236}">
                <a16:creationId xmlns:a16="http://schemas.microsoft.com/office/drawing/2014/main" id="{1DDC8DAD-CB13-4431-8917-1AF847293FE1}"/>
              </a:ext>
            </a:extLst>
          </p:cNvPr>
          <p:cNvPicPr>
            <a:picLocks noGrp="1" noChangeAspect="1"/>
          </p:cNvPicPr>
          <p:nvPr>
            <p:ph sz="half" idx="2"/>
          </p:nvPr>
        </p:nvPicPr>
        <p:blipFill>
          <a:blip r:embed="rId2"/>
          <a:stretch>
            <a:fillRect/>
          </a:stretch>
        </p:blipFill>
        <p:spPr>
          <a:xfrm>
            <a:off x="6172200" y="2065789"/>
            <a:ext cx="5181600" cy="3871010"/>
          </a:xfrm>
          <a:prstGeom prst="rect">
            <a:avLst/>
          </a:prstGeom>
        </p:spPr>
      </p:pic>
      <p:sp>
        <p:nvSpPr>
          <p:cNvPr id="5" name="Actieknop: Video 4">
            <a:hlinkClick r:id="rId3" highlightClick="1"/>
            <a:extLst>
              <a:ext uri="{FF2B5EF4-FFF2-40B4-BE49-F238E27FC236}">
                <a16:creationId xmlns:a16="http://schemas.microsoft.com/office/drawing/2014/main" id="{E3E16E56-CFEE-4A30-B875-69B25F5A9936}"/>
              </a:ext>
            </a:extLst>
          </p:cNvPr>
          <p:cNvSpPr/>
          <p:nvPr/>
        </p:nvSpPr>
        <p:spPr>
          <a:xfrm>
            <a:off x="5102414"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 en uitvoeren</a:t>
            </a:r>
          </a:p>
        </p:txBody>
      </p:sp>
    </p:spTree>
    <p:extLst>
      <p:ext uri="{BB962C8B-B14F-4D97-AF65-F5344CB8AC3E}">
        <p14:creationId xmlns:p14="http://schemas.microsoft.com/office/powerpoint/2010/main" val="26166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08353-BEE4-48FB-9663-304F3EFC5266}"/>
              </a:ext>
            </a:extLst>
          </p:cNvPr>
          <p:cNvSpPr>
            <a:spLocks noGrp="1"/>
          </p:cNvSpPr>
          <p:nvPr>
            <p:ph type="title"/>
          </p:nvPr>
        </p:nvSpPr>
        <p:spPr/>
        <p:txBody>
          <a:bodyPr anchor="ctr">
            <a:normAutofit/>
          </a:bodyPr>
          <a:lstStyle/>
          <a:p>
            <a:r>
              <a:rPr lang="nl-NL" dirty="0"/>
              <a:t>Rugspuit</a:t>
            </a:r>
          </a:p>
        </p:txBody>
      </p:sp>
      <p:pic>
        <p:nvPicPr>
          <p:cNvPr id="8" name="Tijdelijke aanduiding voor inhoud 7">
            <a:extLst>
              <a:ext uri="{FF2B5EF4-FFF2-40B4-BE49-F238E27FC236}">
                <a16:creationId xmlns:a16="http://schemas.microsoft.com/office/drawing/2014/main" id="{8743D56F-A8CF-484E-A04C-F96F0CB75E1A}"/>
              </a:ext>
            </a:extLst>
          </p:cNvPr>
          <p:cNvPicPr>
            <a:picLocks noGrp="1" noChangeAspect="1"/>
          </p:cNvPicPr>
          <p:nvPr>
            <p:ph sz="half" idx="1"/>
          </p:nvPr>
        </p:nvPicPr>
        <p:blipFill>
          <a:blip r:embed="rId2"/>
          <a:stretch>
            <a:fillRect/>
          </a:stretch>
        </p:blipFill>
        <p:spPr>
          <a:xfrm>
            <a:off x="935099" y="1825625"/>
            <a:ext cx="4530602" cy="1958975"/>
          </a:xfrm>
          <a:prstGeom prst="rect">
            <a:avLst/>
          </a:prstGeom>
        </p:spPr>
      </p:pic>
      <p:pic>
        <p:nvPicPr>
          <p:cNvPr id="9" name="Tijdelijke aanduiding voor inhoud 8">
            <a:extLst>
              <a:ext uri="{FF2B5EF4-FFF2-40B4-BE49-F238E27FC236}">
                <a16:creationId xmlns:a16="http://schemas.microsoft.com/office/drawing/2014/main" id="{53983A30-F4A2-42EE-9C00-D734190E52AB}"/>
              </a:ext>
            </a:extLst>
          </p:cNvPr>
          <p:cNvPicPr>
            <a:picLocks noGrp="1" noChangeAspect="1"/>
          </p:cNvPicPr>
          <p:nvPr>
            <p:ph sz="half" idx="2"/>
          </p:nvPr>
        </p:nvPicPr>
        <p:blipFill>
          <a:blip r:embed="rId3"/>
          <a:stretch>
            <a:fillRect/>
          </a:stretch>
        </p:blipFill>
        <p:spPr>
          <a:xfrm>
            <a:off x="6858636" y="1825625"/>
            <a:ext cx="4278627" cy="1958975"/>
          </a:xfrm>
          <a:prstGeom prst="rect">
            <a:avLst/>
          </a:prstGeom>
        </p:spPr>
      </p:pic>
      <p:sp>
        <p:nvSpPr>
          <p:cNvPr id="16" name="Text Placeholder 4">
            <a:extLst>
              <a:ext uri="{FF2B5EF4-FFF2-40B4-BE49-F238E27FC236}">
                <a16:creationId xmlns:a16="http://schemas.microsoft.com/office/drawing/2014/main" id="{3BAE004C-FADF-4989-B35B-23C5091F6C67}"/>
              </a:ext>
            </a:extLst>
          </p:cNvPr>
          <p:cNvSpPr>
            <a:spLocks noGrp="1"/>
          </p:cNvSpPr>
          <p:nvPr>
            <p:ph type="body" sz="half" idx="13"/>
          </p:nvPr>
        </p:nvSpPr>
        <p:spPr/>
        <p:txBody>
          <a:bodyPr/>
          <a:lstStyle/>
          <a:p>
            <a:r>
              <a:rPr lang="en-US" sz="2000" dirty="0"/>
              <a:t>Door </a:t>
            </a:r>
            <a:r>
              <a:rPr lang="en-US" sz="2000" dirty="0" err="1"/>
              <a:t>pompen</a:t>
            </a:r>
            <a:r>
              <a:rPr lang="en-US" sz="2000" dirty="0"/>
              <a:t> </a:t>
            </a:r>
            <a:r>
              <a:rPr lang="en-US" sz="2000" dirty="0" err="1"/>
              <a:t>wodt</a:t>
            </a:r>
            <a:r>
              <a:rPr lang="en-US" sz="2000" dirty="0"/>
              <a:t> </a:t>
            </a:r>
            <a:r>
              <a:rPr lang="en-US" sz="2000" dirty="0" err="1"/>
              <a:t>lucht</a:t>
            </a:r>
            <a:r>
              <a:rPr lang="en-US" sz="2000" dirty="0"/>
              <a:t> in de tank </a:t>
            </a:r>
            <a:r>
              <a:rPr lang="en-US" sz="2000" dirty="0" err="1"/>
              <a:t>samengeperst</a:t>
            </a:r>
            <a:endParaRPr lang="en-US" sz="2000" dirty="0"/>
          </a:p>
          <a:p>
            <a:r>
              <a:rPr lang="en-US" sz="2000" dirty="0" err="1"/>
              <a:t>Druk</a:t>
            </a:r>
            <a:r>
              <a:rPr lang="en-US" sz="2000" dirty="0"/>
              <a:t> </a:t>
            </a:r>
            <a:r>
              <a:rPr lang="en-US" sz="2000" dirty="0" err="1"/>
              <a:t>zakt</a:t>
            </a:r>
            <a:r>
              <a:rPr lang="en-US" sz="2000" dirty="0"/>
              <a:t> </a:t>
            </a:r>
            <a:r>
              <a:rPr lang="en-US" sz="2000" dirty="0" err="1"/>
              <a:t>langzaam</a:t>
            </a:r>
            <a:endParaRPr lang="en-US" sz="2000" dirty="0"/>
          </a:p>
          <a:p>
            <a:r>
              <a:rPr lang="en-US" sz="2000" dirty="0" err="1"/>
              <a:t>Overdrukventiel</a:t>
            </a:r>
            <a:endParaRPr lang="en-US" sz="2000" dirty="0"/>
          </a:p>
          <a:p>
            <a:endParaRPr lang="en-US" dirty="0"/>
          </a:p>
        </p:txBody>
      </p:sp>
      <p:sp>
        <p:nvSpPr>
          <p:cNvPr id="18" name="Text Placeholder 5">
            <a:extLst>
              <a:ext uri="{FF2B5EF4-FFF2-40B4-BE49-F238E27FC236}">
                <a16:creationId xmlns:a16="http://schemas.microsoft.com/office/drawing/2014/main" id="{11BA57AE-AD35-4BAB-B8E8-9D62A879A04D}"/>
              </a:ext>
            </a:extLst>
          </p:cNvPr>
          <p:cNvSpPr>
            <a:spLocks noGrp="1"/>
          </p:cNvSpPr>
          <p:nvPr>
            <p:ph type="body" sz="half" idx="14"/>
          </p:nvPr>
        </p:nvSpPr>
        <p:spPr/>
        <p:txBody>
          <a:bodyPr/>
          <a:lstStyle/>
          <a:p>
            <a:r>
              <a:rPr lang="en-US" dirty="0" err="1"/>
              <a:t>Handspuit</a:t>
            </a:r>
            <a:r>
              <a:rPr lang="en-US" dirty="0"/>
              <a:t> met </a:t>
            </a:r>
            <a:r>
              <a:rPr lang="en-US" dirty="0" err="1"/>
              <a:t>voordruk</a:t>
            </a:r>
            <a:endParaRPr lang="en-US" dirty="0"/>
          </a:p>
        </p:txBody>
      </p:sp>
      <p:sp>
        <p:nvSpPr>
          <p:cNvPr id="20" name="Text Placeholder 6">
            <a:extLst>
              <a:ext uri="{FF2B5EF4-FFF2-40B4-BE49-F238E27FC236}">
                <a16:creationId xmlns:a16="http://schemas.microsoft.com/office/drawing/2014/main" id="{D689D6BB-F2E7-4410-8AB1-C6566FE29850}"/>
              </a:ext>
            </a:extLst>
          </p:cNvPr>
          <p:cNvSpPr>
            <a:spLocks noGrp="1"/>
          </p:cNvSpPr>
          <p:nvPr>
            <p:ph type="body" sz="half" idx="15"/>
          </p:nvPr>
        </p:nvSpPr>
        <p:spPr>
          <a:xfrm>
            <a:off x="6749985" y="4419600"/>
            <a:ext cx="5649912" cy="1663700"/>
          </a:xfrm>
        </p:spPr>
        <p:txBody>
          <a:bodyPr>
            <a:normAutofit/>
          </a:bodyPr>
          <a:lstStyle/>
          <a:p>
            <a:r>
              <a:rPr lang="en-US" sz="2000" dirty="0" err="1"/>
              <a:t>Aparte</a:t>
            </a:r>
            <a:r>
              <a:rPr lang="en-US" sz="2000" dirty="0"/>
              <a:t> </a:t>
            </a:r>
            <a:r>
              <a:rPr lang="en-US" sz="2000" dirty="0" err="1"/>
              <a:t>drukketel</a:t>
            </a:r>
            <a:endParaRPr lang="en-US" sz="2000" dirty="0"/>
          </a:p>
          <a:p>
            <a:r>
              <a:rPr lang="en-US" sz="2000" dirty="0" err="1"/>
              <a:t>Constante</a:t>
            </a:r>
            <a:r>
              <a:rPr lang="en-US" sz="2000" dirty="0"/>
              <a:t> </a:t>
            </a:r>
            <a:r>
              <a:rPr lang="en-US" sz="2000" dirty="0" err="1"/>
              <a:t>druk</a:t>
            </a:r>
            <a:endParaRPr lang="en-US" sz="2000" dirty="0"/>
          </a:p>
          <a:p>
            <a:r>
              <a:rPr lang="en-US" sz="2000" dirty="0" err="1"/>
              <a:t>Soms</a:t>
            </a:r>
            <a:r>
              <a:rPr lang="en-US" sz="2000" dirty="0"/>
              <a:t> met manometer</a:t>
            </a:r>
          </a:p>
        </p:txBody>
      </p:sp>
      <p:sp>
        <p:nvSpPr>
          <p:cNvPr id="22" name="Text Placeholder 7">
            <a:extLst>
              <a:ext uri="{FF2B5EF4-FFF2-40B4-BE49-F238E27FC236}">
                <a16:creationId xmlns:a16="http://schemas.microsoft.com/office/drawing/2014/main" id="{A7D7223F-5B49-4955-9B84-E710074DC032}"/>
              </a:ext>
            </a:extLst>
          </p:cNvPr>
          <p:cNvSpPr>
            <a:spLocks noGrp="1"/>
          </p:cNvSpPr>
          <p:nvPr>
            <p:ph type="body" sz="half" idx="16"/>
          </p:nvPr>
        </p:nvSpPr>
        <p:spPr/>
        <p:txBody>
          <a:bodyPr/>
          <a:lstStyle/>
          <a:p>
            <a:r>
              <a:rPr lang="en-US" dirty="0"/>
              <a:t>Rugspuit met </a:t>
            </a:r>
            <a:r>
              <a:rPr lang="en-US" dirty="0" err="1"/>
              <a:t>drukketel</a:t>
            </a:r>
            <a:endParaRPr lang="en-US" dirty="0"/>
          </a:p>
        </p:txBody>
      </p:sp>
    </p:spTree>
    <p:extLst>
      <p:ext uri="{BB962C8B-B14F-4D97-AF65-F5344CB8AC3E}">
        <p14:creationId xmlns:p14="http://schemas.microsoft.com/office/powerpoint/2010/main" val="415059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1000"/>
                                        <p:tgtEl>
                                          <p:spTgt spid="20">
                                            <p:txEl>
                                              <p:pRg st="0" end="0"/>
                                            </p:txEl>
                                          </p:spTgt>
                                        </p:tgtEl>
                                      </p:cBhvr>
                                    </p:animEffect>
                                    <p:anim calcmode="lin" valueType="num">
                                      <p:cBhvr>
                                        <p:cTn id="2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fade">
                                      <p:cBhvr>
                                        <p:cTn id="29" dur="1000"/>
                                        <p:tgtEl>
                                          <p:spTgt spid="20">
                                            <p:txEl>
                                              <p:pRg st="1" end="1"/>
                                            </p:txEl>
                                          </p:spTgt>
                                        </p:tgtEl>
                                      </p:cBhvr>
                                    </p:animEffect>
                                    <p:anim calcmode="lin" valueType="num">
                                      <p:cBhvr>
                                        <p:cTn id="3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0">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fade">
                                      <p:cBhvr>
                                        <p:cTn id="34" dur="1000"/>
                                        <p:tgtEl>
                                          <p:spTgt spid="20">
                                            <p:txEl>
                                              <p:pRg st="2" end="2"/>
                                            </p:txEl>
                                          </p:spTgt>
                                        </p:tgtEl>
                                      </p:cBhvr>
                                    </p:animEffect>
                                    <p:anim calcmode="lin" valueType="num">
                                      <p:cBhvr>
                                        <p:cTn id="35"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37693" y="607444"/>
            <a:ext cx="6514353" cy="523220"/>
          </a:xfrm>
          <a:prstGeom prst="rect">
            <a:avLst/>
          </a:prstGeom>
          <a:noFill/>
        </p:spPr>
        <p:txBody>
          <a:bodyPr wrap="square" rtlCol="0">
            <a:spAutoFit/>
          </a:bodyPr>
          <a:lstStyle/>
          <a:p>
            <a:r>
              <a:rPr lang="nl-NL" sz="2800" b="1" dirty="0"/>
              <a:t>Spuitmast, spuitrobot</a:t>
            </a:r>
          </a:p>
        </p:txBody>
      </p:sp>
      <p:sp>
        <p:nvSpPr>
          <p:cNvPr id="10" name="Tekstvak 9"/>
          <p:cNvSpPr txBox="1"/>
          <p:nvPr/>
        </p:nvSpPr>
        <p:spPr>
          <a:xfrm>
            <a:off x="2861023" y="1674631"/>
            <a:ext cx="3802743" cy="738664"/>
          </a:xfrm>
          <a:prstGeom prst="rect">
            <a:avLst/>
          </a:prstGeom>
          <a:noFill/>
        </p:spPr>
        <p:txBody>
          <a:bodyPr wrap="square" rtlCol="0">
            <a:spAutoFit/>
          </a:bodyPr>
          <a:lstStyle/>
          <a:p>
            <a:r>
              <a:rPr lang="nl-NL" sz="2400" dirty="0"/>
              <a:t>- Gebruik in </a:t>
            </a:r>
            <a:r>
              <a:rPr lang="nl-NL" sz="2400" dirty="0">
                <a:hlinkClick r:id="rId2"/>
              </a:rPr>
              <a:t>glastuinbouw</a:t>
            </a:r>
            <a:endParaRPr lang="nl-NL" sz="2400" dirty="0"/>
          </a:p>
          <a:p>
            <a:endParaRPr lang="nl-NL" dirty="0"/>
          </a:p>
        </p:txBody>
      </p:sp>
      <p:sp>
        <p:nvSpPr>
          <p:cNvPr id="6" name="Tekstvak 5"/>
          <p:cNvSpPr txBox="1"/>
          <p:nvPr/>
        </p:nvSpPr>
        <p:spPr>
          <a:xfrm>
            <a:off x="2861023" y="2383555"/>
            <a:ext cx="3802743" cy="1477328"/>
          </a:xfrm>
          <a:prstGeom prst="rect">
            <a:avLst/>
          </a:prstGeom>
          <a:noFill/>
        </p:spPr>
        <p:txBody>
          <a:bodyPr wrap="square" rtlCol="0">
            <a:spAutoFit/>
          </a:bodyPr>
          <a:lstStyle/>
          <a:p>
            <a:r>
              <a:rPr lang="nl-NL" sz="2000" dirty="0"/>
              <a:t>- </a:t>
            </a:r>
            <a:r>
              <a:rPr lang="nl-NL" sz="2400" dirty="0"/>
              <a:t>Uitgerust met spuitmasten (verticaal) of </a:t>
            </a:r>
            <a:r>
              <a:rPr lang="nl-NL" sz="2400" dirty="0">
                <a:hlinkClick r:id="rId3"/>
              </a:rPr>
              <a:t>spuitbomen</a:t>
            </a:r>
            <a:r>
              <a:rPr lang="nl-NL" sz="2400" dirty="0"/>
              <a:t> (horizontaal)</a:t>
            </a:r>
          </a:p>
          <a:p>
            <a:endParaRPr lang="nl-NL" dirty="0"/>
          </a:p>
        </p:txBody>
      </p:sp>
      <p:sp>
        <p:nvSpPr>
          <p:cNvPr id="7" name="Tekstvak 6"/>
          <p:cNvSpPr txBox="1"/>
          <p:nvPr/>
        </p:nvSpPr>
        <p:spPr>
          <a:xfrm>
            <a:off x="2861021" y="3791507"/>
            <a:ext cx="3802743" cy="738664"/>
          </a:xfrm>
          <a:prstGeom prst="rect">
            <a:avLst/>
          </a:prstGeom>
          <a:noFill/>
        </p:spPr>
        <p:txBody>
          <a:bodyPr wrap="square" rtlCol="0">
            <a:spAutoFit/>
          </a:bodyPr>
          <a:lstStyle/>
          <a:p>
            <a:r>
              <a:rPr lang="nl-NL" sz="2400" dirty="0"/>
              <a:t>- Loopt over/aan rail</a:t>
            </a:r>
          </a:p>
          <a:p>
            <a:endParaRPr lang="nl-NL" dirty="0"/>
          </a:p>
        </p:txBody>
      </p:sp>
      <p:sp>
        <p:nvSpPr>
          <p:cNvPr id="8" name="Tekstvak 7"/>
          <p:cNvSpPr txBox="1"/>
          <p:nvPr/>
        </p:nvSpPr>
        <p:spPr>
          <a:xfrm>
            <a:off x="2861023" y="4405628"/>
            <a:ext cx="3802743" cy="1107996"/>
          </a:xfrm>
          <a:prstGeom prst="rect">
            <a:avLst/>
          </a:prstGeom>
          <a:noFill/>
        </p:spPr>
        <p:txBody>
          <a:bodyPr wrap="square" rtlCol="0">
            <a:spAutoFit/>
          </a:bodyPr>
          <a:lstStyle/>
          <a:p>
            <a:r>
              <a:rPr lang="nl-NL" sz="2000" dirty="0"/>
              <a:t>- </a:t>
            </a:r>
            <a:r>
              <a:rPr lang="nl-NL" sz="2400" dirty="0"/>
              <a:t>Aanvoer vanaf centrale plaats (motorvatspuit)</a:t>
            </a:r>
          </a:p>
          <a:p>
            <a:endParaRPr lang="nl-NL" dirty="0"/>
          </a:p>
        </p:txBody>
      </p:sp>
      <p:pic>
        <p:nvPicPr>
          <p:cNvPr id="9" name="Picture 22314"/>
          <p:cNvPicPr/>
          <p:nvPr/>
        </p:nvPicPr>
        <p:blipFill>
          <a:blip r:embed="rId4"/>
          <a:stretch>
            <a:fillRect/>
          </a:stretch>
        </p:blipFill>
        <p:spPr>
          <a:xfrm>
            <a:off x="6117021" y="3122220"/>
            <a:ext cx="4214648" cy="3590481"/>
          </a:xfrm>
          <a:prstGeom prst="rect">
            <a:avLst/>
          </a:prstGeom>
        </p:spPr>
      </p:pic>
    </p:spTree>
    <p:extLst>
      <p:ext uri="{BB962C8B-B14F-4D97-AF65-F5344CB8AC3E}">
        <p14:creationId xmlns:p14="http://schemas.microsoft.com/office/powerpoint/2010/main" val="54682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F5A53-21FA-420B-8CC6-16779B58F579}"/>
              </a:ext>
            </a:extLst>
          </p:cNvPr>
          <p:cNvSpPr>
            <a:spLocks noGrp="1"/>
          </p:cNvSpPr>
          <p:nvPr>
            <p:ph type="title"/>
          </p:nvPr>
        </p:nvSpPr>
        <p:spPr/>
        <p:txBody>
          <a:bodyPr>
            <a:normAutofit/>
          </a:bodyPr>
          <a:lstStyle/>
          <a:p>
            <a:r>
              <a:rPr lang="nl-NL" b="1" dirty="0"/>
              <a:t>HD spuiten van Gerbera's</a:t>
            </a:r>
            <a:endParaRPr lang="nl-NL" dirty="0"/>
          </a:p>
        </p:txBody>
      </p:sp>
      <p:pic>
        <p:nvPicPr>
          <p:cNvPr id="4" name="Onlinemedia 3" title="HD spuiten van Gerbera&amp;#39;s nr1 25-09-2012">
            <a:hlinkClick r:id="" action="ppaction://media"/>
            <a:extLst>
              <a:ext uri="{FF2B5EF4-FFF2-40B4-BE49-F238E27FC236}">
                <a16:creationId xmlns:a16="http://schemas.microsoft.com/office/drawing/2014/main" id="{57B5ED0F-B522-4FE1-B0CD-261762EE5965}"/>
              </a:ext>
            </a:extLst>
          </p:cNvPr>
          <p:cNvPicPr>
            <a:picLocks noGrp="1" noRot="1" noChangeAspect="1"/>
          </p:cNvPicPr>
          <p:nvPr>
            <p:ph idx="1"/>
            <a:videoFile r:link="rId1"/>
          </p:nvPr>
        </p:nvPicPr>
        <p:blipFill>
          <a:blip r:embed="rId3"/>
          <a:stretch>
            <a:fillRect/>
          </a:stretch>
        </p:blipFill>
        <p:spPr>
          <a:xfrm>
            <a:off x="2438401" y="2182445"/>
            <a:ext cx="7304567" cy="4108818"/>
          </a:xfrm>
          <a:prstGeom prst="rect">
            <a:avLst/>
          </a:prstGeom>
        </p:spPr>
      </p:pic>
    </p:spTree>
    <p:extLst>
      <p:ext uri="{BB962C8B-B14F-4D97-AF65-F5344CB8AC3E}">
        <p14:creationId xmlns:p14="http://schemas.microsoft.com/office/powerpoint/2010/main" val="4003713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7BD54-70E8-4AB6-9D4F-A89C3B877642}"/>
              </a:ext>
            </a:extLst>
          </p:cNvPr>
          <p:cNvSpPr>
            <a:spLocks noGrp="1"/>
          </p:cNvSpPr>
          <p:nvPr>
            <p:ph type="title"/>
          </p:nvPr>
        </p:nvSpPr>
        <p:spPr/>
        <p:txBody>
          <a:bodyPr/>
          <a:lstStyle/>
          <a:p>
            <a:r>
              <a:rPr lang="nl-NL" b="1" dirty="0"/>
              <a:t>Spuitboom</a:t>
            </a:r>
            <a:endParaRPr lang="nl-NL" dirty="0"/>
          </a:p>
        </p:txBody>
      </p:sp>
      <p:pic>
        <p:nvPicPr>
          <p:cNvPr id="5" name="Onlinemedia 1" title="Spuitboom">
            <a:hlinkClick r:id="" action="ppaction://media"/>
            <a:extLst>
              <a:ext uri="{FF2B5EF4-FFF2-40B4-BE49-F238E27FC236}">
                <a16:creationId xmlns:a16="http://schemas.microsoft.com/office/drawing/2014/main" id="{F03A31C8-9FB0-4B95-BDAB-AE0D4C29AF41}"/>
              </a:ext>
            </a:extLst>
          </p:cNvPr>
          <p:cNvPicPr>
            <a:picLocks noRot="1" noChangeAspect="1"/>
          </p:cNvPicPr>
          <p:nvPr>
            <a:videoFile r:link="rId1"/>
          </p:nvPr>
        </p:nvPicPr>
        <p:blipFill>
          <a:blip r:embed="rId3"/>
          <a:stretch>
            <a:fillRect/>
          </a:stretch>
        </p:blipFill>
        <p:spPr>
          <a:xfrm>
            <a:off x="2107336" y="1600201"/>
            <a:ext cx="8698088" cy="4892674"/>
          </a:xfrm>
          <a:prstGeom prst="rect">
            <a:avLst/>
          </a:prstGeom>
        </p:spPr>
      </p:pic>
    </p:spTree>
    <p:extLst>
      <p:ext uri="{BB962C8B-B14F-4D97-AF65-F5344CB8AC3E}">
        <p14:creationId xmlns:p14="http://schemas.microsoft.com/office/powerpoint/2010/main" val="1960118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B0D85-1064-4FA3-8336-2671EF86177F}"/>
              </a:ext>
            </a:extLst>
          </p:cNvPr>
          <p:cNvSpPr>
            <a:spLocks noGrp="1"/>
          </p:cNvSpPr>
          <p:nvPr>
            <p:ph type="title"/>
          </p:nvPr>
        </p:nvSpPr>
        <p:spPr>
          <a:xfrm>
            <a:off x="1176403" y="-98338"/>
            <a:ext cx="10515600" cy="1325563"/>
          </a:xfrm>
        </p:spPr>
        <p:txBody>
          <a:bodyPr/>
          <a:lstStyle/>
          <a:p>
            <a:r>
              <a:rPr lang="nl-NL" b="1" dirty="0" err="1"/>
              <a:t>foggen</a:t>
            </a:r>
            <a:endParaRPr lang="nl-NL" dirty="0"/>
          </a:p>
        </p:txBody>
      </p:sp>
      <p:pic>
        <p:nvPicPr>
          <p:cNvPr id="10" name="Onlinemedia 1" title="Demonstratie Foggen ruimtebehandeling in kassen">
            <a:hlinkClick r:id="" action="ppaction://media"/>
            <a:extLst>
              <a:ext uri="{FF2B5EF4-FFF2-40B4-BE49-F238E27FC236}">
                <a16:creationId xmlns:a16="http://schemas.microsoft.com/office/drawing/2014/main" id="{217C658F-9BBA-4CAE-BC15-61CBFFB8A06A}"/>
              </a:ext>
            </a:extLst>
          </p:cNvPr>
          <p:cNvPicPr>
            <a:picLocks noGrp="1" noRot="1" noChangeAspect="1"/>
          </p:cNvPicPr>
          <p:nvPr>
            <p:ph idx="1"/>
            <a:videoFile r:link="rId1"/>
          </p:nvPr>
        </p:nvPicPr>
        <p:blipFill>
          <a:blip r:embed="rId3"/>
          <a:stretch>
            <a:fillRect/>
          </a:stretch>
        </p:blipFill>
        <p:spPr>
          <a:xfrm>
            <a:off x="2546017" y="1352811"/>
            <a:ext cx="7099966" cy="5324975"/>
          </a:xfrm>
          <a:prstGeom prst="rect">
            <a:avLst/>
          </a:prstGeom>
        </p:spPr>
      </p:pic>
    </p:spTree>
    <p:extLst>
      <p:ext uri="{BB962C8B-B14F-4D97-AF65-F5344CB8AC3E}">
        <p14:creationId xmlns:p14="http://schemas.microsoft.com/office/powerpoint/2010/main" val="3761264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38314" y="260075"/>
            <a:ext cx="6514353" cy="584775"/>
          </a:xfrm>
          <a:prstGeom prst="rect">
            <a:avLst/>
          </a:prstGeom>
          <a:noFill/>
        </p:spPr>
        <p:txBody>
          <a:bodyPr wrap="square" rtlCol="0">
            <a:spAutoFit/>
          </a:bodyPr>
          <a:lstStyle/>
          <a:p>
            <a:r>
              <a:rPr lang="nl-NL" sz="3200" b="1" dirty="0"/>
              <a:t>Andere apparatuur glastuinbouw</a:t>
            </a:r>
          </a:p>
        </p:txBody>
      </p:sp>
      <p:sp>
        <p:nvSpPr>
          <p:cNvPr id="10" name="Tekstvak 9"/>
          <p:cNvSpPr txBox="1"/>
          <p:nvPr/>
        </p:nvSpPr>
        <p:spPr>
          <a:xfrm>
            <a:off x="2000220" y="1565265"/>
            <a:ext cx="3802743" cy="738664"/>
          </a:xfrm>
          <a:prstGeom prst="rect">
            <a:avLst/>
          </a:prstGeom>
          <a:noFill/>
        </p:spPr>
        <p:txBody>
          <a:bodyPr wrap="square" rtlCol="0">
            <a:spAutoFit/>
          </a:bodyPr>
          <a:lstStyle/>
          <a:p>
            <a:r>
              <a:rPr lang="nl-NL" sz="2000" dirty="0">
                <a:hlinkClick r:id="rId2"/>
              </a:rPr>
              <a:t>- </a:t>
            </a:r>
            <a:r>
              <a:rPr lang="nl-NL" sz="2400" dirty="0" err="1">
                <a:hlinkClick r:id="rId2"/>
              </a:rPr>
              <a:t>Foggen</a:t>
            </a:r>
            <a:endParaRPr lang="nl-NL" sz="2400" dirty="0"/>
          </a:p>
          <a:p>
            <a:endParaRPr lang="nl-NL" dirty="0"/>
          </a:p>
        </p:txBody>
      </p:sp>
      <p:sp>
        <p:nvSpPr>
          <p:cNvPr id="6" name="Tekstvak 5"/>
          <p:cNvSpPr txBox="1"/>
          <p:nvPr/>
        </p:nvSpPr>
        <p:spPr>
          <a:xfrm>
            <a:off x="2000220" y="2261134"/>
            <a:ext cx="3802743" cy="738664"/>
          </a:xfrm>
          <a:prstGeom prst="rect">
            <a:avLst/>
          </a:prstGeom>
          <a:noFill/>
        </p:spPr>
        <p:txBody>
          <a:bodyPr wrap="square" rtlCol="0">
            <a:spAutoFit/>
          </a:bodyPr>
          <a:lstStyle/>
          <a:p>
            <a:r>
              <a:rPr lang="nl-NL" sz="2000" dirty="0"/>
              <a:t>- </a:t>
            </a:r>
            <a:r>
              <a:rPr lang="nl-NL" sz="2400" dirty="0"/>
              <a:t>LVM (light volume mist)</a:t>
            </a:r>
          </a:p>
          <a:p>
            <a:endParaRPr lang="nl-NL" dirty="0"/>
          </a:p>
        </p:txBody>
      </p:sp>
      <p:sp>
        <p:nvSpPr>
          <p:cNvPr id="7" name="Tekstvak 6"/>
          <p:cNvSpPr txBox="1"/>
          <p:nvPr/>
        </p:nvSpPr>
        <p:spPr>
          <a:xfrm>
            <a:off x="2000220" y="2945418"/>
            <a:ext cx="3802743" cy="738664"/>
          </a:xfrm>
          <a:prstGeom prst="rect">
            <a:avLst/>
          </a:prstGeom>
          <a:noFill/>
        </p:spPr>
        <p:txBody>
          <a:bodyPr wrap="square" rtlCol="0">
            <a:spAutoFit/>
          </a:bodyPr>
          <a:lstStyle/>
          <a:p>
            <a:r>
              <a:rPr lang="nl-NL" sz="2000" dirty="0"/>
              <a:t>- </a:t>
            </a:r>
            <a:r>
              <a:rPr lang="nl-NL" sz="2400" dirty="0"/>
              <a:t>Verdampers</a:t>
            </a:r>
          </a:p>
          <a:p>
            <a:endParaRPr lang="nl-NL" dirty="0"/>
          </a:p>
        </p:txBody>
      </p:sp>
      <p:sp>
        <p:nvSpPr>
          <p:cNvPr id="8" name="Tekstvak 7"/>
          <p:cNvSpPr txBox="1"/>
          <p:nvPr/>
        </p:nvSpPr>
        <p:spPr>
          <a:xfrm>
            <a:off x="2000220" y="3586907"/>
            <a:ext cx="7112684" cy="1477328"/>
          </a:xfrm>
          <a:prstGeom prst="rect">
            <a:avLst/>
          </a:prstGeom>
          <a:noFill/>
        </p:spPr>
        <p:txBody>
          <a:bodyPr wrap="square" rtlCol="0">
            <a:spAutoFit/>
          </a:bodyPr>
          <a:lstStyle/>
          <a:p>
            <a:pPr marL="342900" indent="-342900">
              <a:buFontTx/>
              <a:buChar char="-"/>
            </a:pPr>
            <a:r>
              <a:rPr lang="nl-NL" sz="2400" dirty="0"/>
              <a:t>Druppelaars </a:t>
            </a:r>
          </a:p>
          <a:p>
            <a:pPr marL="342900" indent="-342900">
              <a:buFontTx/>
              <a:buChar char="-"/>
            </a:pPr>
            <a:endParaRPr lang="nl-NL" sz="2400" dirty="0"/>
          </a:p>
          <a:p>
            <a:pPr marL="342900" indent="-342900">
              <a:buFontTx/>
              <a:buChar char="-"/>
            </a:pPr>
            <a:r>
              <a:rPr lang="nl-NL" sz="2400" dirty="0">
                <a:hlinkClick r:id="rId3"/>
              </a:rPr>
              <a:t>Elektrostatisch spuitsysteem</a:t>
            </a:r>
            <a:endParaRPr lang="nl-NL" sz="2400" dirty="0"/>
          </a:p>
          <a:p>
            <a:endParaRPr lang="nl-NL" dirty="0"/>
          </a:p>
        </p:txBody>
      </p:sp>
      <p:sp>
        <p:nvSpPr>
          <p:cNvPr id="2" name="Rechthoek 1">
            <a:extLst>
              <a:ext uri="{FF2B5EF4-FFF2-40B4-BE49-F238E27FC236}">
                <a16:creationId xmlns:a16="http://schemas.microsoft.com/office/drawing/2014/main" id="{C8C8D688-E44C-4551-9C0F-63F274712000}"/>
              </a:ext>
            </a:extLst>
          </p:cNvPr>
          <p:cNvSpPr/>
          <p:nvPr/>
        </p:nvSpPr>
        <p:spPr>
          <a:xfrm>
            <a:off x="1286236" y="4869327"/>
            <a:ext cx="5490345" cy="646331"/>
          </a:xfrm>
          <a:prstGeom prst="rect">
            <a:avLst/>
          </a:prstGeom>
        </p:spPr>
        <p:txBody>
          <a:bodyPr wrap="square">
            <a:spAutoFit/>
          </a:bodyPr>
          <a:lstStyle/>
          <a:p>
            <a:r>
              <a:rPr lang="nl-NL" dirty="0">
                <a:hlinkClick r:id="rId4"/>
              </a:rPr>
              <a:t>https://www.onderglas.nl/helft-minder-verbruik-aan-gewasbescherming-door-elektrostatisch-spuitsysteem/</a:t>
            </a:r>
            <a:r>
              <a:rPr lang="nl-NL" dirty="0"/>
              <a:t> </a:t>
            </a:r>
          </a:p>
        </p:txBody>
      </p:sp>
      <p:pic>
        <p:nvPicPr>
          <p:cNvPr id="3" name="Afbeelding 2">
            <a:extLst>
              <a:ext uri="{FF2B5EF4-FFF2-40B4-BE49-F238E27FC236}">
                <a16:creationId xmlns:a16="http://schemas.microsoft.com/office/drawing/2014/main" id="{3DAA7439-8EA9-4DA8-A69B-15117CC6FD1F}"/>
              </a:ext>
            </a:extLst>
          </p:cNvPr>
          <p:cNvPicPr>
            <a:picLocks noChangeAspect="1"/>
          </p:cNvPicPr>
          <p:nvPr/>
        </p:nvPicPr>
        <p:blipFill>
          <a:blip r:embed="rId5"/>
          <a:stretch>
            <a:fillRect/>
          </a:stretch>
        </p:blipFill>
        <p:spPr>
          <a:xfrm>
            <a:off x="7176929" y="4591960"/>
            <a:ext cx="3871950" cy="2142191"/>
          </a:xfrm>
          <a:prstGeom prst="rect">
            <a:avLst/>
          </a:prstGeom>
        </p:spPr>
      </p:pic>
      <p:pic>
        <p:nvPicPr>
          <p:cNvPr id="4" name="Afbeelding 3">
            <a:extLst>
              <a:ext uri="{FF2B5EF4-FFF2-40B4-BE49-F238E27FC236}">
                <a16:creationId xmlns:a16="http://schemas.microsoft.com/office/drawing/2014/main" id="{04B43CEB-47DE-4509-BF9C-FFB202A7877E}"/>
              </a:ext>
            </a:extLst>
          </p:cNvPr>
          <p:cNvPicPr>
            <a:picLocks noChangeAspect="1"/>
          </p:cNvPicPr>
          <p:nvPr/>
        </p:nvPicPr>
        <p:blipFill>
          <a:blip r:embed="rId6"/>
          <a:stretch>
            <a:fillRect/>
          </a:stretch>
        </p:blipFill>
        <p:spPr>
          <a:xfrm>
            <a:off x="6611440" y="1619517"/>
            <a:ext cx="5145424" cy="2760561"/>
          </a:xfrm>
          <a:prstGeom prst="rect">
            <a:avLst/>
          </a:prstGeom>
        </p:spPr>
      </p:pic>
    </p:spTree>
    <p:extLst>
      <p:ext uri="{BB962C8B-B14F-4D97-AF65-F5344CB8AC3E}">
        <p14:creationId xmlns:p14="http://schemas.microsoft.com/office/powerpoint/2010/main" val="9721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4967D-289F-4603-91B3-3F1FD35C91DF}"/>
              </a:ext>
            </a:extLst>
          </p:cNvPr>
          <p:cNvSpPr>
            <a:spLocks noGrp="1"/>
          </p:cNvSpPr>
          <p:nvPr>
            <p:ph type="title"/>
          </p:nvPr>
        </p:nvSpPr>
        <p:spPr/>
        <p:txBody>
          <a:bodyPr/>
          <a:lstStyle/>
          <a:p>
            <a:r>
              <a:rPr lang="nl-NL" dirty="0"/>
              <a:t>Overige apparatuur in de kas</a:t>
            </a:r>
          </a:p>
        </p:txBody>
      </p:sp>
      <p:sp>
        <p:nvSpPr>
          <p:cNvPr id="3" name="Tijdelijke aanduiding voor inhoud 2">
            <a:extLst>
              <a:ext uri="{FF2B5EF4-FFF2-40B4-BE49-F238E27FC236}">
                <a16:creationId xmlns:a16="http://schemas.microsoft.com/office/drawing/2014/main" id="{0D87CF84-9ED8-430A-80E1-C427D6D091E2}"/>
              </a:ext>
            </a:extLst>
          </p:cNvPr>
          <p:cNvSpPr>
            <a:spLocks noGrp="1"/>
          </p:cNvSpPr>
          <p:nvPr>
            <p:ph sz="half" idx="1"/>
          </p:nvPr>
        </p:nvSpPr>
        <p:spPr/>
        <p:txBody>
          <a:bodyPr/>
          <a:lstStyle/>
          <a:p>
            <a:r>
              <a:rPr lang="nl-NL" dirty="0" err="1"/>
              <a:t>Motorrugvernevelaar</a:t>
            </a:r>
            <a:r>
              <a:rPr lang="nl-NL" dirty="0"/>
              <a:t> </a:t>
            </a:r>
          </a:p>
          <a:p>
            <a:r>
              <a:rPr lang="nl-NL" dirty="0"/>
              <a:t>Zwavelverdamper</a:t>
            </a:r>
          </a:p>
          <a:p>
            <a:endParaRPr lang="nl-NL" dirty="0"/>
          </a:p>
        </p:txBody>
      </p:sp>
      <p:pic>
        <p:nvPicPr>
          <p:cNvPr id="5" name="Tijdelijke aanduiding voor inhoud 4">
            <a:extLst>
              <a:ext uri="{FF2B5EF4-FFF2-40B4-BE49-F238E27FC236}">
                <a16:creationId xmlns:a16="http://schemas.microsoft.com/office/drawing/2014/main" id="{E289F9F3-7AFC-4BDA-A73F-E321EAAC94B1}"/>
              </a:ext>
            </a:extLst>
          </p:cNvPr>
          <p:cNvPicPr>
            <a:picLocks noGrp="1" noChangeAspect="1"/>
          </p:cNvPicPr>
          <p:nvPr>
            <p:ph sz="half" idx="2"/>
          </p:nvPr>
        </p:nvPicPr>
        <p:blipFill>
          <a:blip r:embed="rId2"/>
          <a:stretch>
            <a:fillRect/>
          </a:stretch>
        </p:blipFill>
        <p:spPr>
          <a:xfrm>
            <a:off x="7300708" y="1838817"/>
            <a:ext cx="2924583" cy="4324954"/>
          </a:xfrm>
          <a:prstGeom prst="rect">
            <a:avLst/>
          </a:prstGeom>
        </p:spPr>
      </p:pic>
    </p:spTree>
    <p:extLst>
      <p:ext uri="{BB962C8B-B14F-4D97-AF65-F5344CB8AC3E}">
        <p14:creationId xmlns:p14="http://schemas.microsoft.com/office/powerpoint/2010/main" val="3009931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50D1B-4CD5-47E4-AFB1-CCC0224F532A}"/>
              </a:ext>
            </a:extLst>
          </p:cNvPr>
          <p:cNvSpPr>
            <a:spLocks noGrp="1"/>
          </p:cNvSpPr>
          <p:nvPr>
            <p:ph type="title"/>
          </p:nvPr>
        </p:nvSpPr>
        <p:spPr/>
        <p:txBody>
          <a:bodyPr/>
          <a:lstStyle/>
          <a:p>
            <a:r>
              <a:rPr lang="nl-NL" b="1" dirty="0"/>
              <a:t>MANKAR-TWO 110 </a:t>
            </a:r>
            <a:r>
              <a:rPr lang="nl-NL" b="1" dirty="0" err="1"/>
              <a:t>Flex</a:t>
            </a:r>
            <a:r>
              <a:rPr lang="nl-NL" b="1" dirty="0"/>
              <a:t> </a:t>
            </a:r>
            <a:endParaRPr lang="nl-NL" dirty="0"/>
          </a:p>
        </p:txBody>
      </p:sp>
      <p:pic>
        <p:nvPicPr>
          <p:cNvPr id="4" name="Onlinemedia 3" title="MANKAR-TWO 110 Flex">
            <a:hlinkClick r:id="" action="ppaction://media"/>
            <a:extLst>
              <a:ext uri="{FF2B5EF4-FFF2-40B4-BE49-F238E27FC236}">
                <a16:creationId xmlns:a16="http://schemas.microsoft.com/office/drawing/2014/main" id="{AD2EEB6B-AC64-4BE8-BEE3-F6DF87779291}"/>
              </a:ext>
            </a:extLst>
          </p:cNvPr>
          <p:cNvPicPr>
            <a:picLocks noGrp="1" noRot="1" noChangeAspect="1"/>
          </p:cNvPicPr>
          <p:nvPr>
            <p:ph idx="1"/>
            <a:videoFile r:link="rId1"/>
          </p:nvPr>
        </p:nvPicPr>
        <p:blipFill>
          <a:blip r:embed="rId3"/>
          <a:stretch>
            <a:fillRect/>
          </a:stretch>
        </p:blipFill>
        <p:spPr>
          <a:xfrm>
            <a:off x="2608522" y="2189754"/>
            <a:ext cx="7527851" cy="4234416"/>
          </a:xfrm>
          <a:prstGeom prst="rect">
            <a:avLst/>
          </a:prstGeom>
        </p:spPr>
      </p:pic>
    </p:spTree>
    <p:extLst>
      <p:ext uri="{BB962C8B-B14F-4D97-AF65-F5344CB8AC3E}">
        <p14:creationId xmlns:p14="http://schemas.microsoft.com/office/powerpoint/2010/main" val="262247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40400-AEFA-466C-96F6-F88E957D87B4}"/>
              </a:ext>
            </a:extLst>
          </p:cNvPr>
          <p:cNvSpPr>
            <a:spLocks noGrp="1"/>
          </p:cNvSpPr>
          <p:nvPr>
            <p:ph type="title"/>
          </p:nvPr>
        </p:nvSpPr>
        <p:spPr/>
        <p:txBody>
          <a:bodyPr/>
          <a:lstStyle/>
          <a:p>
            <a:r>
              <a:rPr lang="nl-NL" dirty="0"/>
              <a:t>Rijroute of werkroute</a:t>
            </a:r>
          </a:p>
        </p:txBody>
      </p:sp>
      <p:pic>
        <p:nvPicPr>
          <p:cNvPr id="5" name="Tijdelijke aanduiding voor inhoud 4">
            <a:extLst>
              <a:ext uri="{FF2B5EF4-FFF2-40B4-BE49-F238E27FC236}">
                <a16:creationId xmlns:a16="http://schemas.microsoft.com/office/drawing/2014/main" id="{C8C71379-FBDC-4821-B3FF-C32DA6AC7CD2}"/>
              </a:ext>
            </a:extLst>
          </p:cNvPr>
          <p:cNvPicPr>
            <a:picLocks noGrp="1" noChangeAspect="1"/>
          </p:cNvPicPr>
          <p:nvPr>
            <p:ph sz="half" idx="1"/>
          </p:nvPr>
        </p:nvPicPr>
        <p:blipFill>
          <a:blip r:embed="rId2"/>
          <a:stretch>
            <a:fillRect/>
          </a:stretch>
        </p:blipFill>
        <p:spPr>
          <a:xfrm>
            <a:off x="838200" y="2067926"/>
            <a:ext cx="5181600" cy="3866736"/>
          </a:xfrm>
          <a:prstGeom prst="rect">
            <a:avLst/>
          </a:prstGeom>
        </p:spPr>
      </p:pic>
      <p:sp>
        <p:nvSpPr>
          <p:cNvPr id="4" name="Tijdelijke aanduiding voor inhoud 3">
            <a:extLst>
              <a:ext uri="{FF2B5EF4-FFF2-40B4-BE49-F238E27FC236}">
                <a16:creationId xmlns:a16="http://schemas.microsoft.com/office/drawing/2014/main" id="{B609827D-B7F8-480D-84E3-8E0A12822D41}"/>
              </a:ext>
            </a:extLst>
          </p:cNvPr>
          <p:cNvSpPr>
            <a:spLocks noGrp="1"/>
          </p:cNvSpPr>
          <p:nvPr>
            <p:ph sz="half" idx="2"/>
          </p:nvPr>
        </p:nvSpPr>
        <p:spPr/>
        <p:txBody>
          <a:bodyPr/>
          <a:lstStyle/>
          <a:p>
            <a:r>
              <a:rPr lang="nl-NL" dirty="0"/>
              <a:t>Rekening houden met werkbreedte</a:t>
            </a:r>
          </a:p>
          <a:p>
            <a:r>
              <a:rPr lang="nl-NL" dirty="0"/>
              <a:t>Teeltvrije </a:t>
            </a:r>
            <a:r>
              <a:rPr lang="nl-NL" dirty="0" err="1"/>
              <a:t>perceelsrand</a:t>
            </a:r>
            <a:endParaRPr lang="nl-NL" dirty="0"/>
          </a:p>
          <a:p>
            <a:r>
              <a:rPr lang="nl-NL" dirty="0"/>
              <a:t>Overlap en gerende percelen</a:t>
            </a:r>
          </a:p>
          <a:p>
            <a:r>
              <a:rPr lang="nl-NL" dirty="0"/>
              <a:t>Emissiegevoelige plaatsen</a:t>
            </a:r>
          </a:p>
          <a:p>
            <a:r>
              <a:rPr lang="nl-NL" dirty="0"/>
              <a:t>Obstakels </a:t>
            </a:r>
          </a:p>
        </p:txBody>
      </p:sp>
    </p:spTree>
    <p:extLst>
      <p:ext uri="{BB962C8B-B14F-4D97-AF65-F5344CB8AC3E}">
        <p14:creationId xmlns:p14="http://schemas.microsoft.com/office/powerpoint/2010/main" val="334449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115BD-44A1-449A-9D36-AF7AA9BE36F6}"/>
              </a:ext>
            </a:extLst>
          </p:cNvPr>
          <p:cNvSpPr>
            <a:spLocks noGrp="1"/>
          </p:cNvSpPr>
          <p:nvPr>
            <p:ph type="title"/>
          </p:nvPr>
        </p:nvSpPr>
        <p:spPr/>
        <p:txBody>
          <a:bodyPr/>
          <a:lstStyle/>
          <a:p>
            <a:r>
              <a:rPr lang="nl-NL" dirty="0"/>
              <a:t>Overlap en route</a:t>
            </a:r>
          </a:p>
        </p:txBody>
      </p:sp>
      <p:sp>
        <p:nvSpPr>
          <p:cNvPr id="3" name="Tijdelijke aanduiding voor inhoud 2">
            <a:extLst>
              <a:ext uri="{FF2B5EF4-FFF2-40B4-BE49-F238E27FC236}">
                <a16:creationId xmlns:a16="http://schemas.microsoft.com/office/drawing/2014/main" id="{E0999524-E489-495E-AED0-0F496F7A5B18}"/>
              </a:ext>
            </a:extLst>
          </p:cNvPr>
          <p:cNvSpPr>
            <a:spLocks noGrp="1"/>
          </p:cNvSpPr>
          <p:nvPr>
            <p:ph sz="half" idx="1"/>
          </p:nvPr>
        </p:nvSpPr>
        <p:spPr/>
        <p:txBody>
          <a:bodyPr/>
          <a:lstStyle/>
          <a:p>
            <a:r>
              <a:rPr lang="nl-NL" dirty="0"/>
              <a:t>Gebruik van </a:t>
            </a:r>
            <a:r>
              <a:rPr lang="nl-NL" dirty="0" err="1"/>
              <a:t>kantdop</a:t>
            </a:r>
            <a:r>
              <a:rPr lang="nl-NL" dirty="0"/>
              <a:t> alleen rondom perceel</a:t>
            </a:r>
          </a:p>
          <a:p>
            <a:r>
              <a:rPr lang="nl-NL" dirty="0"/>
              <a:t>Instellen met GPS</a:t>
            </a:r>
          </a:p>
          <a:p>
            <a:pPr lvl="1"/>
            <a:r>
              <a:rPr lang="nl-NL" dirty="0"/>
              <a:t>Wel of niet spuiten op overlap</a:t>
            </a:r>
          </a:p>
        </p:txBody>
      </p:sp>
      <p:pic>
        <p:nvPicPr>
          <p:cNvPr id="5" name="Tijdelijke aanduiding voor inhoud 4">
            <a:extLst>
              <a:ext uri="{FF2B5EF4-FFF2-40B4-BE49-F238E27FC236}">
                <a16:creationId xmlns:a16="http://schemas.microsoft.com/office/drawing/2014/main" id="{E43DC8C6-85ED-48FA-9031-F02023BE97E4}"/>
              </a:ext>
            </a:extLst>
          </p:cNvPr>
          <p:cNvPicPr>
            <a:picLocks noGrp="1" noChangeAspect="1"/>
          </p:cNvPicPr>
          <p:nvPr>
            <p:ph sz="half" idx="2"/>
          </p:nvPr>
        </p:nvPicPr>
        <p:blipFill>
          <a:blip r:embed="rId2"/>
          <a:stretch>
            <a:fillRect/>
          </a:stretch>
        </p:blipFill>
        <p:spPr>
          <a:xfrm>
            <a:off x="6172200" y="2011069"/>
            <a:ext cx="5181600" cy="3980450"/>
          </a:xfrm>
          <a:prstGeom prst="rect">
            <a:avLst/>
          </a:prstGeom>
        </p:spPr>
      </p:pic>
    </p:spTree>
    <p:extLst>
      <p:ext uri="{BB962C8B-B14F-4D97-AF65-F5344CB8AC3E}">
        <p14:creationId xmlns:p14="http://schemas.microsoft.com/office/powerpoint/2010/main" val="705194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40447-1DFF-40A0-896E-70E8DF19D3D9}"/>
              </a:ext>
            </a:extLst>
          </p:cNvPr>
          <p:cNvSpPr>
            <a:spLocks noGrp="1"/>
          </p:cNvSpPr>
          <p:nvPr>
            <p:ph type="title"/>
          </p:nvPr>
        </p:nvSpPr>
        <p:spPr/>
        <p:txBody>
          <a:bodyPr/>
          <a:lstStyle/>
          <a:p>
            <a:r>
              <a:rPr lang="nl-NL" dirty="0"/>
              <a:t>Vragen </a:t>
            </a:r>
          </a:p>
        </p:txBody>
      </p:sp>
      <p:sp>
        <p:nvSpPr>
          <p:cNvPr id="5" name="Tijdelijke aanduiding voor inhoud 4">
            <a:extLst>
              <a:ext uri="{FF2B5EF4-FFF2-40B4-BE49-F238E27FC236}">
                <a16:creationId xmlns:a16="http://schemas.microsoft.com/office/drawing/2014/main" id="{B32E62E7-FFC4-449E-972F-38F9E75792E1}"/>
              </a:ext>
            </a:extLst>
          </p:cNvPr>
          <p:cNvSpPr>
            <a:spLocks noGrp="1"/>
          </p:cNvSpPr>
          <p:nvPr>
            <p:ph idx="1"/>
          </p:nvPr>
        </p:nvSpPr>
        <p:spPr/>
        <p:txBody>
          <a:bodyPr/>
          <a:lstStyle/>
          <a:p>
            <a:pPr marL="0" indent="0">
              <a:buNone/>
            </a:pPr>
            <a:r>
              <a:rPr lang="nl-NL" dirty="0"/>
              <a:t>16. Wat zijn de gevolgen als je met overlap spuit?</a:t>
            </a:r>
          </a:p>
          <a:p>
            <a:pPr marL="0" indent="0">
              <a:buNone/>
            </a:pPr>
            <a:r>
              <a:rPr lang="nl-NL" dirty="0">
                <a:solidFill>
                  <a:srgbClr val="FF0000"/>
                </a:solidFill>
              </a:rPr>
              <a:t>Gewasschade, overdosering, productverlies.</a:t>
            </a:r>
          </a:p>
          <a:p>
            <a:pPr marL="0" indent="0">
              <a:buNone/>
            </a:pPr>
            <a:r>
              <a:rPr lang="nl-NL" dirty="0"/>
              <a:t>17. Welke maatregelen neem je om emissie naar het water te voorkomen?</a:t>
            </a:r>
          </a:p>
          <a:p>
            <a:pPr marL="0" indent="0">
              <a:buNone/>
            </a:pPr>
            <a:r>
              <a:rPr lang="nl-NL" dirty="0">
                <a:solidFill>
                  <a:srgbClr val="FF0000"/>
                </a:solidFill>
              </a:rPr>
              <a:t>Kantdoppen, spuitboomhoogte, teeltvrije zone, driftreductiedoppen.</a:t>
            </a:r>
          </a:p>
          <a:p>
            <a:pPr marL="0" indent="0">
              <a:buNone/>
            </a:pPr>
            <a:endParaRPr lang="nl-NL" dirty="0"/>
          </a:p>
        </p:txBody>
      </p:sp>
    </p:spTree>
    <p:extLst>
      <p:ext uri="{BB962C8B-B14F-4D97-AF65-F5344CB8AC3E}">
        <p14:creationId xmlns:p14="http://schemas.microsoft.com/office/powerpoint/2010/main" val="37111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08912FA-5F75-46DD-9EC2-5BFF06490246}"/>
              </a:ext>
            </a:extLst>
          </p:cNvPr>
          <p:cNvSpPr>
            <a:spLocks noGrp="1"/>
          </p:cNvSpPr>
          <p:nvPr>
            <p:ph type="title"/>
          </p:nvPr>
        </p:nvSpPr>
        <p:spPr>
          <a:xfrm>
            <a:off x="1226506" y="74417"/>
            <a:ext cx="10515600" cy="1325563"/>
          </a:xfrm>
        </p:spPr>
        <p:txBody>
          <a:bodyPr anchor="ctr">
            <a:normAutofit/>
          </a:bodyPr>
          <a:lstStyle/>
          <a:p>
            <a:r>
              <a:rPr lang="nl-NL" b="1"/>
              <a:t>Rugspuit</a:t>
            </a:r>
            <a:endParaRPr lang="nl-NL" b="1" dirty="0"/>
          </a:p>
        </p:txBody>
      </p:sp>
      <p:pic>
        <p:nvPicPr>
          <p:cNvPr id="13" name="Tijdelijke aanduiding voor inhoud 12">
            <a:extLst>
              <a:ext uri="{FF2B5EF4-FFF2-40B4-BE49-F238E27FC236}">
                <a16:creationId xmlns:a16="http://schemas.microsoft.com/office/drawing/2014/main" id="{9A65BC4E-12F6-417F-89C8-B5BB718F7FD3}"/>
              </a:ext>
            </a:extLst>
          </p:cNvPr>
          <p:cNvPicPr>
            <a:picLocks noGrp="1" noChangeAspect="1"/>
          </p:cNvPicPr>
          <p:nvPr>
            <p:ph sz="half" idx="1"/>
          </p:nvPr>
        </p:nvPicPr>
        <p:blipFill rotWithShape="1">
          <a:blip r:embed="rId2"/>
          <a:stretch/>
        </p:blipFill>
        <p:spPr>
          <a:xfrm>
            <a:off x="488281" y="1864341"/>
            <a:ext cx="4985592" cy="37267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ijdelijke aanduiding voor inhoud 10">
            <a:extLst>
              <a:ext uri="{FF2B5EF4-FFF2-40B4-BE49-F238E27FC236}">
                <a16:creationId xmlns:a16="http://schemas.microsoft.com/office/drawing/2014/main" id="{477E5C3A-AD60-4FA1-AA57-E53A89F9FBE3}"/>
              </a:ext>
            </a:extLst>
          </p:cNvPr>
          <p:cNvSpPr>
            <a:spLocks noGrp="1"/>
          </p:cNvSpPr>
          <p:nvPr>
            <p:ph sz="half" idx="2"/>
          </p:nvPr>
        </p:nvSpPr>
        <p:spPr>
          <a:xfrm>
            <a:off x="6150282" y="1399980"/>
            <a:ext cx="5850464" cy="6508750"/>
          </a:xfrm>
        </p:spPr>
        <p:txBody>
          <a:bodyPr>
            <a:normAutofit/>
          </a:bodyPr>
          <a:lstStyle/>
          <a:p>
            <a:pPr marL="0" indent="0">
              <a:buNone/>
            </a:pPr>
            <a:r>
              <a:rPr lang="nl-NL" dirty="0"/>
              <a:t>1. </a:t>
            </a:r>
            <a:r>
              <a:rPr lang="nl-NL" sz="2200" dirty="0"/>
              <a:t>Tank, opslag van spuitvloeistof.</a:t>
            </a:r>
          </a:p>
          <a:p>
            <a:pPr marL="0" indent="0">
              <a:buNone/>
            </a:pPr>
            <a:r>
              <a:rPr lang="nl-NL" sz="2200" dirty="0"/>
              <a:t>2.Zuigleiding, leiding tussen tank en pomp.</a:t>
            </a:r>
          </a:p>
          <a:p>
            <a:pPr marL="0" indent="0">
              <a:buNone/>
            </a:pPr>
            <a:r>
              <a:rPr lang="nl-NL" sz="2200" dirty="0"/>
              <a:t>3. Persklep, zorgt ervoor dat bij pompen de vloeistof naar de drukketel gaat.</a:t>
            </a:r>
          </a:p>
          <a:p>
            <a:pPr marL="0" indent="0">
              <a:buNone/>
            </a:pPr>
            <a:r>
              <a:rPr lang="nl-NL" sz="2200" dirty="0"/>
              <a:t>4.Zuigerklep, zorgt ervoor dat de zuiger gevuld wordt en de vloeistof niet terug naar de tank gaat.</a:t>
            </a:r>
          </a:p>
          <a:p>
            <a:pPr marL="0" indent="0">
              <a:buNone/>
            </a:pPr>
            <a:r>
              <a:rPr lang="nl-NL" sz="2200" dirty="0"/>
              <a:t>5. Zuiger, perst vloeistof samen.</a:t>
            </a:r>
          </a:p>
          <a:p>
            <a:pPr marL="0" indent="0">
              <a:buNone/>
            </a:pPr>
            <a:r>
              <a:rPr lang="nl-NL" sz="2200" dirty="0"/>
              <a:t>6.Drukketel, opslagvat van de spuitvloeistof onder druk.</a:t>
            </a:r>
          </a:p>
          <a:p>
            <a:pPr marL="0" indent="0">
              <a:buNone/>
            </a:pPr>
            <a:r>
              <a:rPr lang="nl-NL" sz="2200" dirty="0"/>
              <a:t>7.Persslang, verdeler van de spuitvloeistof.</a:t>
            </a:r>
          </a:p>
        </p:txBody>
      </p:sp>
    </p:spTree>
    <p:extLst>
      <p:ext uri="{BB962C8B-B14F-4D97-AF65-F5344CB8AC3E}">
        <p14:creationId xmlns:p14="http://schemas.microsoft.com/office/powerpoint/2010/main" val="32954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DB1BF-5366-4141-8AA2-2F869EDF907B}"/>
              </a:ext>
            </a:extLst>
          </p:cNvPr>
          <p:cNvSpPr>
            <a:spLocks noGrp="1"/>
          </p:cNvSpPr>
          <p:nvPr>
            <p:ph type="title"/>
          </p:nvPr>
        </p:nvSpPr>
        <p:spPr/>
        <p:txBody>
          <a:bodyPr anchor="ctr">
            <a:normAutofit/>
          </a:bodyPr>
          <a:lstStyle/>
          <a:p>
            <a:r>
              <a:rPr lang="nl-NL" dirty="0"/>
              <a:t>Reinigen en stalling van apparatuur</a:t>
            </a:r>
          </a:p>
        </p:txBody>
      </p:sp>
      <p:pic>
        <p:nvPicPr>
          <p:cNvPr id="4" name="Tijdelijke aanduiding voor inhoud 3" descr="Afbeelding met geel, buiten, vrachtwagen, auto&#10;&#10;Automatisch gegenereerde beschrijving">
            <a:extLst>
              <a:ext uri="{FF2B5EF4-FFF2-40B4-BE49-F238E27FC236}">
                <a16:creationId xmlns:a16="http://schemas.microsoft.com/office/drawing/2014/main" id="{69DCAC60-7E23-4BC2-91A0-324F43C41D88}"/>
              </a:ext>
            </a:extLst>
          </p:cNvPr>
          <p:cNvPicPr>
            <a:picLocks noGrp="1" noChangeAspect="1"/>
          </p:cNvPicPr>
          <p:nvPr>
            <p:ph sz="half" idx="1"/>
          </p:nvPr>
        </p:nvPicPr>
        <p:blipFill rotWithShape="1">
          <a:blip r:embed="rId2"/>
          <a:stretch/>
        </p:blipFill>
        <p:spPr>
          <a:xfrm>
            <a:off x="838200" y="2051739"/>
            <a:ext cx="5181600" cy="3899110"/>
          </a:xfrm>
          <a:prstGeom prst="rect">
            <a:avLst/>
          </a:prstGeom>
          <a:noFill/>
        </p:spPr>
      </p:pic>
      <p:sp>
        <p:nvSpPr>
          <p:cNvPr id="9" name="Content Placeholder 3">
            <a:extLst>
              <a:ext uri="{FF2B5EF4-FFF2-40B4-BE49-F238E27FC236}">
                <a16:creationId xmlns:a16="http://schemas.microsoft.com/office/drawing/2014/main" id="{25E05DD0-52EE-4B44-AE57-07E5BC619BDC}"/>
              </a:ext>
            </a:extLst>
          </p:cNvPr>
          <p:cNvSpPr>
            <a:spLocks noGrp="1"/>
          </p:cNvSpPr>
          <p:nvPr>
            <p:ph sz="half" idx="2"/>
          </p:nvPr>
        </p:nvSpPr>
        <p:spPr/>
        <p:txBody>
          <a:bodyPr/>
          <a:lstStyle/>
          <a:p>
            <a:endParaRPr lang="en-US"/>
          </a:p>
        </p:txBody>
      </p:sp>
      <p:sp>
        <p:nvSpPr>
          <p:cNvPr id="5" name="Actieknop: Video 4">
            <a:hlinkClick r:id="rId3" highlightClick="1"/>
            <a:extLst>
              <a:ext uri="{FF2B5EF4-FFF2-40B4-BE49-F238E27FC236}">
                <a16:creationId xmlns:a16="http://schemas.microsoft.com/office/drawing/2014/main" id="{6AEF2EBE-0270-45D9-BEED-0EA237ABE06D}"/>
              </a:ext>
            </a:extLst>
          </p:cNvPr>
          <p:cNvSpPr/>
          <p:nvPr/>
        </p:nvSpPr>
        <p:spPr>
          <a:xfrm>
            <a:off x="7285703" y="2787445"/>
            <a:ext cx="1755058" cy="16813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Reinigen en opruimen</a:t>
            </a:r>
          </a:p>
        </p:txBody>
      </p:sp>
    </p:spTree>
    <p:extLst>
      <p:ext uri="{BB962C8B-B14F-4D97-AF65-F5344CB8AC3E}">
        <p14:creationId xmlns:p14="http://schemas.microsoft.com/office/powerpoint/2010/main" val="2172579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44BE6-1C3B-47B9-984B-0E6846136BF1}"/>
              </a:ext>
            </a:extLst>
          </p:cNvPr>
          <p:cNvSpPr>
            <a:spLocks noGrp="1"/>
          </p:cNvSpPr>
          <p:nvPr>
            <p:ph type="title"/>
          </p:nvPr>
        </p:nvSpPr>
        <p:spPr/>
        <p:txBody>
          <a:bodyPr/>
          <a:lstStyle/>
          <a:p>
            <a:r>
              <a:rPr lang="nl-NL" dirty="0"/>
              <a:t>reinigen</a:t>
            </a:r>
          </a:p>
        </p:txBody>
      </p:sp>
      <p:sp>
        <p:nvSpPr>
          <p:cNvPr id="5" name="Tijdelijke aanduiding voor inhoud 4">
            <a:extLst>
              <a:ext uri="{FF2B5EF4-FFF2-40B4-BE49-F238E27FC236}">
                <a16:creationId xmlns:a16="http://schemas.microsoft.com/office/drawing/2014/main" id="{18226089-CA2E-45DB-9ED9-246E90851104}"/>
              </a:ext>
            </a:extLst>
          </p:cNvPr>
          <p:cNvSpPr>
            <a:spLocks noGrp="1"/>
          </p:cNvSpPr>
          <p:nvPr>
            <p:ph idx="1"/>
          </p:nvPr>
        </p:nvSpPr>
        <p:spPr>
          <a:xfrm>
            <a:off x="437367" y="1690688"/>
            <a:ext cx="10515600" cy="4351338"/>
          </a:xfrm>
        </p:spPr>
        <p:txBody>
          <a:bodyPr/>
          <a:lstStyle/>
          <a:p>
            <a:r>
              <a:rPr lang="nl-NL" dirty="0"/>
              <a:t>Inwendig reinigen op het perceel</a:t>
            </a:r>
          </a:p>
          <a:p>
            <a:pPr lvl="1"/>
            <a:r>
              <a:rPr lang="nl-NL" dirty="0"/>
              <a:t>Stapsgewijs</a:t>
            </a:r>
          </a:p>
          <a:p>
            <a:pPr lvl="2"/>
            <a:r>
              <a:rPr lang="nl-NL" dirty="0"/>
              <a:t>Steeds verdunnen en leegspuiten</a:t>
            </a:r>
          </a:p>
          <a:p>
            <a:pPr lvl="2"/>
            <a:r>
              <a:rPr lang="nl-NL" dirty="0"/>
              <a:t>Handmatig tenminste 3x of met</a:t>
            </a:r>
          </a:p>
          <a:p>
            <a:pPr lvl="2"/>
            <a:r>
              <a:rPr lang="nl-NL" dirty="0"/>
              <a:t>Wasprogramma volgens computer</a:t>
            </a:r>
          </a:p>
          <a:p>
            <a:pPr lvl="1"/>
            <a:r>
              <a:rPr lang="nl-NL" dirty="0"/>
              <a:t>Continu reiniging</a:t>
            </a:r>
          </a:p>
          <a:p>
            <a:pPr lvl="2"/>
            <a:r>
              <a:rPr lang="nl-NL" dirty="0"/>
              <a:t>Verdringen van vloeistof</a:t>
            </a:r>
          </a:p>
          <a:p>
            <a:r>
              <a:rPr lang="nl-NL" dirty="0"/>
              <a:t>Uitwendig reinigen</a:t>
            </a:r>
          </a:p>
          <a:p>
            <a:pPr lvl="1"/>
            <a:r>
              <a:rPr lang="nl-NL" dirty="0"/>
              <a:t>Op het perceel</a:t>
            </a:r>
          </a:p>
          <a:p>
            <a:pPr lvl="1"/>
            <a:r>
              <a:rPr lang="nl-NL" dirty="0"/>
              <a:t>Op het erf mits vloeistof wordt opgevangen</a:t>
            </a:r>
          </a:p>
          <a:p>
            <a:pPr marL="914400" lvl="2" indent="0">
              <a:buNone/>
            </a:pPr>
            <a:endParaRPr lang="nl-NL" dirty="0"/>
          </a:p>
        </p:txBody>
      </p:sp>
    </p:spTree>
    <p:extLst>
      <p:ext uri="{BB962C8B-B14F-4D97-AF65-F5344CB8AC3E}">
        <p14:creationId xmlns:p14="http://schemas.microsoft.com/office/powerpoint/2010/main" val="13646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anim calcmode="lin" valueType="num">
                                      <p:cBhvr>
                                        <p:cTn id="3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1000"/>
                                        <p:tgtEl>
                                          <p:spTgt spid="5">
                                            <p:txEl>
                                              <p:pRg st="7" end="7"/>
                                            </p:txEl>
                                          </p:spTgt>
                                        </p:tgtEl>
                                      </p:cBhvr>
                                    </p:animEffect>
                                    <p:anim calcmode="lin" valueType="num">
                                      <p:cBhvr>
                                        <p:cTn id="4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1000"/>
                                        <p:tgtEl>
                                          <p:spTgt spid="5">
                                            <p:txEl>
                                              <p:pRg st="8" end="8"/>
                                            </p:txEl>
                                          </p:spTgt>
                                        </p:tgtEl>
                                      </p:cBhvr>
                                    </p:animEffect>
                                    <p:anim calcmode="lin" valueType="num">
                                      <p:cBhvr>
                                        <p:cTn id="4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fade">
                                      <p:cBhvr>
                                        <p:cTn id="51" dur="1000"/>
                                        <p:tgtEl>
                                          <p:spTgt spid="5">
                                            <p:txEl>
                                              <p:pRg st="9" end="9"/>
                                            </p:txEl>
                                          </p:spTgt>
                                        </p:tgtEl>
                                      </p:cBhvr>
                                    </p:animEffect>
                                    <p:anim calcmode="lin" valueType="num">
                                      <p:cBhvr>
                                        <p:cTn id="5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C76CD-002F-4C78-891C-7F40A5861E4B}"/>
              </a:ext>
            </a:extLst>
          </p:cNvPr>
          <p:cNvSpPr>
            <a:spLocks noGrp="1"/>
          </p:cNvSpPr>
          <p:nvPr>
            <p:ph type="title"/>
          </p:nvPr>
        </p:nvSpPr>
        <p:spPr/>
        <p:txBody>
          <a:bodyPr anchor="ctr">
            <a:normAutofit/>
          </a:bodyPr>
          <a:lstStyle/>
          <a:p>
            <a:r>
              <a:rPr lang="nl-NL" dirty="0"/>
              <a:t>Restanten en lege verpakking</a:t>
            </a:r>
          </a:p>
        </p:txBody>
      </p:sp>
      <p:sp>
        <p:nvSpPr>
          <p:cNvPr id="9" name="Content Placeholder 2">
            <a:extLst>
              <a:ext uri="{FF2B5EF4-FFF2-40B4-BE49-F238E27FC236}">
                <a16:creationId xmlns:a16="http://schemas.microsoft.com/office/drawing/2014/main" id="{886C87ED-264A-4AC5-872B-12EA425B0359}"/>
              </a:ext>
            </a:extLst>
          </p:cNvPr>
          <p:cNvSpPr>
            <a:spLocks noGrp="1"/>
          </p:cNvSpPr>
          <p:nvPr>
            <p:ph sz="half" idx="1"/>
          </p:nvPr>
        </p:nvSpPr>
        <p:spPr>
          <a:xfrm>
            <a:off x="381000" y="1825625"/>
            <a:ext cx="5715000" cy="4351338"/>
          </a:xfrm>
        </p:spPr>
        <p:txBody>
          <a:bodyPr/>
          <a:lstStyle/>
          <a:p>
            <a:r>
              <a:rPr lang="en-US" dirty="0" err="1"/>
              <a:t>Schoonspoelen</a:t>
            </a:r>
            <a:r>
              <a:rPr lang="en-US" dirty="0"/>
              <a:t> direct </a:t>
            </a:r>
            <a:r>
              <a:rPr lang="en-US" dirty="0" err="1"/>
              <a:t>na</a:t>
            </a:r>
            <a:r>
              <a:rPr lang="en-US" dirty="0"/>
              <a:t> </a:t>
            </a:r>
            <a:r>
              <a:rPr lang="en-US" dirty="0" err="1"/>
              <a:t>leegmaken</a:t>
            </a:r>
            <a:endParaRPr lang="en-US" dirty="0"/>
          </a:p>
          <a:p>
            <a:r>
              <a:rPr lang="en-US" dirty="0" err="1"/>
              <a:t>Vanaf</a:t>
            </a:r>
            <a:r>
              <a:rPr lang="en-US" dirty="0"/>
              <a:t> 21 liter </a:t>
            </a:r>
            <a:r>
              <a:rPr lang="en-US" dirty="0" err="1"/>
              <a:t>tankinhoud</a:t>
            </a:r>
            <a:r>
              <a:rPr lang="en-US" dirty="0"/>
              <a:t> </a:t>
            </a:r>
            <a:r>
              <a:rPr lang="en-US" dirty="0" err="1"/>
              <a:t>verplicht</a:t>
            </a:r>
            <a:endParaRPr lang="en-US" dirty="0"/>
          </a:p>
          <a:p>
            <a:endParaRPr lang="en-US" dirty="0"/>
          </a:p>
          <a:p>
            <a:pPr marL="0" indent="0">
              <a:buNone/>
            </a:pPr>
            <a:r>
              <a:rPr lang="en-US" dirty="0" err="1"/>
              <a:t>Fustreiniger</a:t>
            </a:r>
            <a:endParaRPr lang="en-US" dirty="0"/>
          </a:p>
          <a:p>
            <a:r>
              <a:rPr lang="en-US" dirty="0"/>
              <a:t>3 – 5 bar</a:t>
            </a:r>
          </a:p>
          <a:p>
            <a:r>
              <a:rPr lang="en-US" dirty="0"/>
              <a:t>Diameter </a:t>
            </a:r>
            <a:r>
              <a:rPr lang="en-US" dirty="0" err="1"/>
              <a:t>minimaal</a:t>
            </a:r>
            <a:r>
              <a:rPr lang="en-US" dirty="0"/>
              <a:t> 40 cm</a:t>
            </a:r>
          </a:p>
          <a:p>
            <a:r>
              <a:rPr lang="en-US" dirty="0"/>
              <a:t>Diameter </a:t>
            </a:r>
            <a:r>
              <a:rPr lang="en-US" dirty="0" err="1"/>
              <a:t>spoelkop</a:t>
            </a:r>
            <a:r>
              <a:rPr lang="en-US" dirty="0"/>
              <a:t> </a:t>
            </a:r>
            <a:r>
              <a:rPr lang="en-US" dirty="0" err="1"/>
              <a:t>maximaal</a:t>
            </a:r>
            <a:r>
              <a:rPr lang="en-US" dirty="0"/>
              <a:t> 35 mm</a:t>
            </a:r>
          </a:p>
          <a:p>
            <a:r>
              <a:rPr lang="en-US" dirty="0"/>
              <a:t>30 </a:t>
            </a:r>
            <a:r>
              <a:rPr lang="en-US" dirty="0" err="1"/>
              <a:t>seconden</a:t>
            </a:r>
            <a:r>
              <a:rPr lang="en-US" dirty="0"/>
              <a:t> </a:t>
            </a:r>
            <a:r>
              <a:rPr lang="en-US" dirty="0" err="1"/>
              <a:t>spoelen</a:t>
            </a:r>
            <a:endParaRPr lang="en-US" dirty="0"/>
          </a:p>
        </p:txBody>
      </p:sp>
      <p:pic>
        <p:nvPicPr>
          <p:cNvPr id="4" name="Tijdelijke aanduiding voor inhoud 3">
            <a:extLst>
              <a:ext uri="{FF2B5EF4-FFF2-40B4-BE49-F238E27FC236}">
                <a16:creationId xmlns:a16="http://schemas.microsoft.com/office/drawing/2014/main" id="{D59DB754-DCEA-48CC-8846-559EB2D8AA57}"/>
              </a:ext>
            </a:extLst>
          </p:cNvPr>
          <p:cNvPicPr>
            <a:picLocks noGrp="1" noChangeAspect="1"/>
          </p:cNvPicPr>
          <p:nvPr>
            <p:ph sz="half" idx="2"/>
          </p:nvPr>
        </p:nvPicPr>
        <p:blipFill rotWithShape="1">
          <a:blip r:embed="rId2"/>
          <a:stretch/>
        </p:blipFill>
        <p:spPr>
          <a:xfrm>
            <a:off x="6790542" y="2125781"/>
            <a:ext cx="4563258" cy="3435775"/>
          </a:xfrm>
          <a:prstGeom prst="rect">
            <a:avLst/>
          </a:prstGeom>
          <a:ln>
            <a:noFill/>
          </a:ln>
          <a:effectLst>
            <a:softEdge rad="112500"/>
          </a:effectLst>
        </p:spPr>
      </p:pic>
    </p:spTree>
    <p:extLst>
      <p:ext uri="{BB962C8B-B14F-4D97-AF65-F5344CB8AC3E}">
        <p14:creationId xmlns:p14="http://schemas.microsoft.com/office/powerpoint/2010/main" val="209308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1000"/>
                                        <p:tgtEl>
                                          <p:spTgt spid="9">
                                            <p:txEl>
                                              <p:pRg st="3" end="3"/>
                                            </p:txEl>
                                          </p:spTgt>
                                        </p:tgtEl>
                                      </p:cBhvr>
                                    </p:animEffect>
                                    <p:anim calcmode="lin" valueType="num">
                                      <p:cBhvr>
                                        <p:cTn id="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1000"/>
                                        <p:tgtEl>
                                          <p:spTgt spid="9">
                                            <p:txEl>
                                              <p:pRg st="4" end="4"/>
                                            </p:txEl>
                                          </p:spTgt>
                                        </p:tgtEl>
                                      </p:cBhvr>
                                    </p:animEffect>
                                    <p:anim calcmode="lin" valueType="num">
                                      <p:cBhvr>
                                        <p:cTn id="1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1000"/>
                                        <p:tgtEl>
                                          <p:spTgt spid="9">
                                            <p:txEl>
                                              <p:pRg st="5" end="5"/>
                                            </p:txEl>
                                          </p:spTgt>
                                        </p:tgtEl>
                                      </p:cBhvr>
                                    </p:animEffect>
                                    <p:anim calcmode="lin" valueType="num">
                                      <p:cBhvr>
                                        <p:cTn id="2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1000"/>
                                        <p:tgtEl>
                                          <p:spTgt spid="9">
                                            <p:txEl>
                                              <p:pRg st="6" end="6"/>
                                            </p:txEl>
                                          </p:spTgt>
                                        </p:tgtEl>
                                      </p:cBhvr>
                                    </p:animEffect>
                                    <p:anim calcmode="lin" valueType="num">
                                      <p:cBhvr>
                                        <p:cTn id="2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1000"/>
                                        <p:tgtEl>
                                          <p:spTgt spid="9">
                                            <p:txEl>
                                              <p:pRg st="7" end="7"/>
                                            </p:txEl>
                                          </p:spTgt>
                                        </p:tgtEl>
                                      </p:cBhvr>
                                    </p:animEffect>
                                    <p:anim calcmode="lin" valueType="num">
                                      <p:cBhvr>
                                        <p:cTn id="3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98EDC4A-89E8-4E3F-956B-22E6D29689F2}"/>
              </a:ext>
            </a:extLst>
          </p:cNvPr>
          <p:cNvSpPr>
            <a:spLocks noGrp="1"/>
          </p:cNvSpPr>
          <p:nvPr>
            <p:ph type="title"/>
          </p:nvPr>
        </p:nvSpPr>
        <p:spPr/>
        <p:txBody>
          <a:bodyPr/>
          <a:lstStyle/>
          <a:p>
            <a:r>
              <a:rPr lang="nl-NL" dirty="0"/>
              <a:t>Vragen </a:t>
            </a:r>
          </a:p>
        </p:txBody>
      </p:sp>
      <p:sp>
        <p:nvSpPr>
          <p:cNvPr id="6" name="Tijdelijke aanduiding voor inhoud 5">
            <a:extLst>
              <a:ext uri="{FF2B5EF4-FFF2-40B4-BE49-F238E27FC236}">
                <a16:creationId xmlns:a16="http://schemas.microsoft.com/office/drawing/2014/main" id="{12A4C966-67B7-4248-BE3C-BEAE8000BA9B}"/>
              </a:ext>
            </a:extLst>
          </p:cNvPr>
          <p:cNvSpPr>
            <a:spLocks noGrp="1"/>
          </p:cNvSpPr>
          <p:nvPr>
            <p:ph idx="1"/>
          </p:nvPr>
        </p:nvSpPr>
        <p:spPr>
          <a:xfrm>
            <a:off x="1051143" y="2602239"/>
            <a:ext cx="10515600" cy="4351338"/>
          </a:xfrm>
        </p:spPr>
        <p:txBody>
          <a:bodyPr/>
          <a:lstStyle/>
          <a:p>
            <a:pPr marL="0" indent="0">
              <a:buNone/>
            </a:pPr>
            <a:r>
              <a:rPr lang="nl-NL" dirty="0"/>
              <a:t>18. Waarom mag je de spuitmachine niet op verharding stallen?</a:t>
            </a:r>
          </a:p>
          <a:p>
            <a:pPr marL="0" indent="0">
              <a:buNone/>
            </a:pPr>
            <a:r>
              <a:rPr lang="nl-NL" dirty="0">
                <a:solidFill>
                  <a:srgbClr val="FF0000"/>
                </a:solidFill>
              </a:rPr>
              <a:t>Middelen die aan de buitenkant van de machine zitten kunnen dan na een regenbui afspoelen naar het riool.</a:t>
            </a:r>
          </a:p>
        </p:txBody>
      </p:sp>
    </p:spTree>
    <p:extLst>
      <p:ext uri="{BB962C8B-B14F-4D97-AF65-F5344CB8AC3E}">
        <p14:creationId xmlns:p14="http://schemas.microsoft.com/office/powerpoint/2010/main" val="93881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35076-6AD6-40B3-88D1-35609439D2F0}"/>
              </a:ext>
            </a:extLst>
          </p:cNvPr>
          <p:cNvSpPr>
            <a:spLocks noGrp="1"/>
          </p:cNvSpPr>
          <p:nvPr>
            <p:ph type="title"/>
          </p:nvPr>
        </p:nvSpPr>
        <p:spPr/>
        <p:txBody>
          <a:bodyPr/>
          <a:lstStyle/>
          <a:p>
            <a:r>
              <a:rPr lang="nl-NL" dirty="0"/>
              <a:t>Spuitpomp </a:t>
            </a:r>
          </a:p>
        </p:txBody>
      </p:sp>
      <p:sp>
        <p:nvSpPr>
          <p:cNvPr id="3" name="Tijdelijke aanduiding voor inhoud 2">
            <a:extLst>
              <a:ext uri="{FF2B5EF4-FFF2-40B4-BE49-F238E27FC236}">
                <a16:creationId xmlns:a16="http://schemas.microsoft.com/office/drawing/2014/main" id="{87A066CC-3685-4951-AA86-75E4B0054BFD}"/>
              </a:ext>
            </a:extLst>
          </p:cNvPr>
          <p:cNvSpPr>
            <a:spLocks noGrp="1"/>
          </p:cNvSpPr>
          <p:nvPr>
            <p:ph sz="half" idx="1"/>
          </p:nvPr>
        </p:nvSpPr>
        <p:spPr/>
        <p:txBody>
          <a:bodyPr>
            <a:normAutofit fontScale="92500" lnSpcReduction="10000"/>
          </a:bodyPr>
          <a:lstStyle/>
          <a:p>
            <a:r>
              <a:rPr lang="nl-NL" dirty="0"/>
              <a:t>Verdringerpomp</a:t>
            </a:r>
          </a:p>
          <a:p>
            <a:pPr lvl="1"/>
            <a:r>
              <a:rPr lang="nl-NL" dirty="0"/>
              <a:t>Typen:</a:t>
            </a:r>
          </a:p>
          <a:p>
            <a:pPr lvl="2"/>
            <a:r>
              <a:rPr lang="nl-NL" dirty="0"/>
              <a:t>Plunjerpomp, levert hogere druk </a:t>
            </a:r>
            <a:r>
              <a:rPr lang="nl-NL" dirty="0">
                <a:sym typeface="Wingdings" panose="05000000000000000000" pitchFamily="2" charset="2"/>
              </a:rPr>
              <a:t> dwarsstroomspuit</a:t>
            </a:r>
            <a:endParaRPr lang="nl-NL" dirty="0"/>
          </a:p>
          <a:p>
            <a:pPr lvl="2"/>
            <a:r>
              <a:rPr lang="nl-NL" dirty="0"/>
              <a:t>Zuigermembraanpomp, veel volume bij wat lagere druk </a:t>
            </a:r>
            <a:r>
              <a:rPr lang="nl-NL" dirty="0">
                <a:sym typeface="Wingdings" panose="05000000000000000000" pitchFamily="2" charset="2"/>
              </a:rPr>
              <a:t> veldspuit</a:t>
            </a:r>
            <a:endParaRPr lang="nl-NL" dirty="0"/>
          </a:p>
          <a:p>
            <a:pPr lvl="1"/>
            <a:r>
              <a:rPr lang="nl-NL" dirty="0"/>
              <a:t>Persslag</a:t>
            </a:r>
          </a:p>
          <a:p>
            <a:pPr lvl="1"/>
            <a:r>
              <a:rPr lang="nl-NL" dirty="0"/>
              <a:t>Zuigslag </a:t>
            </a:r>
          </a:p>
          <a:p>
            <a:pPr lvl="1"/>
            <a:r>
              <a:rPr lang="nl-NL" dirty="0"/>
              <a:t>Drukaccumulator </a:t>
            </a:r>
          </a:p>
          <a:p>
            <a:r>
              <a:rPr lang="nl-NL" dirty="0"/>
              <a:t>Centrifugaalpomp </a:t>
            </a:r>
          </a:p>
          <a:p>
            <a:pPr lvl="1"/>
            <a:r>
              <a:rPr lang="nl-NL" dirty="0"/>
              <a:t>Hoge capaciteit zonder tegendruk</a:t>
            </a:r>
          </a:p>
          <a:p>
            <a:pPr lvl="1"/>
            <a:r>
              <a:rPr lang="nl-NL" dirty="0" err="1"/>
              <a:t>Vulpomp</a:t>
            </a:r>
            <a:r>
              <a:rPr lang="nl-NL" dirty="0"/>
              <a:t> </a:t>
            </a:r>
          </a:p>
        </p:txBody>
      </p:sp>
      <p:sp>
        <p:nvSpPr>
          <p:cNvPr id="4" name="Tijdelijke aanduiding voor inhoud 3">
            <a:extLst>
              <a:ext uri="{FF2B5EF4-FFF2-40B4-BE49-F238E27FC236}">
                <a16:creationId xmlns:a16="http://schemas.microsoft.com/office/drawing/2014/main" id="{C4582273-2ACC-4E6F-A620-6208B3DDCD0B}"/>
              </a:ext>
            </a:extLst>
          </p:cNvPr>
          <p:cNvSpPr>
            <a:spLocks noGrp="1"/>
          </p:cNvSpPr>
          <p:nvPr>
            <p:ph sz="half" idx="2"/>
          </p:nvPr>
        </p:nvSpPr>
        <p:spPr/>
        <p:txBody>
          <a:bodyPr>
            <a:normAutofit fontScale="92500" lnSpcReduction="10000"/>
          </a:bodyPr>
          <a:lstStyle/>
          <a:p>
            <a:r>
              <a:rPr lang="nl-NL" dirty="0"/>
              <a:t>Onderhoud</a:t>
            </a:r>
          </a:p>
          <a:p>
            <a:pPr lvl="1"/>
            <a:r>
              <a:rPr lang="nl-NL" dirty="0"/>
              <a:t>Controle op regelmatige vloeistofafgifte</a:t>
            </a:r>
          </a:p>
          <a:p>
            <a:pPr lvl="1"/>
            <a:r>
              <a:rPr lang="nl-NL" dirty="0"/>
              <a:t>Membranen zijn gevoelig</a:t>
            </a:r>
          </a:p>
          <a:p>
            <a:pPr lvl="1"/>
            <a:r>
              <a:rPr lang="nl-NL" dirty="0"/>
              <a:t>Nooit drooglopen</a:t>
            </a:r>
          </a:p>
          <a:p>
            <a:pPr lvl="1"/>
            <a:r>
              <a:rPr lang="nl-NL" dirty="0"/>
              <a:t>Luchtlekkage veroorzaakt schuimvorming</a:t>
            </a:r>
          </a:p>
          <a:p>
            <a:pPr lvl="1"/>
            <a:r>
              <a:rPr lang="nl-NL" dirty="0"/>
              <a:t>Controleer filters, slangen en koppelingen</a:t>
            </a:r>
          </a:p>
          <a:p>
            <a:pPr lvl="1"/>
            <a:r>
              <a:rPr lang="nl-NL" dirty="0"/>
              <a:t>Smeer de scharnierpunten en lagers volgens onderhoudsboekje</a:t>
            </a:r>
          </a:p>
          <a:p>
            <a:pPr lvl="1"/>
            <a:r>
              <a:rPr lang="nl-NL" dirty="0"/>
              <a:t>Werk alleen aan een gereinigde machine</a:t>
            </a:r>
          </a:p>
        </p:txBody>
      </p:sp>
    </p:spTree>
    <p:extLst>
      <p:ext uri="{BB962C8B-B14F-4D97-AF65-F5344CB8AC3E}">
        <p14:creationId xmlns:p14="http://schemas.microsoft.com/office/powerpoint/2010/main" val="14119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0" end="0"/>
                                            </p:txEl>
                                          </p:spTgt>
                                        </p:tgtEl>
                                        <p:attrNameLst>
                                          <p:attrName>style.visibility</p:attrName>
                                        </p:attrNameLst>
                                      </p:cBhvr>
                                      <p:to>
                                        <p:strVal val="visible"/>
                                      </p:to>
                                    </p:set>
                                    <p:animEffect transition="in" filter="fade">
                                      <p:cBhvr>
                                        <p:cTn id="56" dur="1000"/>
                                        <p:tgtEl>
                                          <p:spTgt spid="4">
                                            <p:txEl>
                                              <p:pRg st="0" end="0"/>
                                            </p:txEl>
                                          </p:spTgt>
                                        </p:tgtEl>
                                      </p:cBhvr>
                                    </p:animEffect>
                                    <p:anim calcmode="lin" valueType="num">
                                      <p:cBhvr>
                                        <p:cTn id="5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Effect transition="in" filter="fade">
                                      <p:cBhvr>
                                        <p:cTn id="61" dur="1000"/>
                                        <p:tgtEl>
                                          <p:spTgt spid="4">
                                            <p:txEl>
                                              <p:pRg st="1" end="1"/>
                                            </p:txEl>
                                          </p:spTgt>
                                        </p:tgtEl>
                                      </p:cBhvr>
                                    </p:animEffect>
                                    <p:anim calcmode="lin" valueType="num">
                                      <p:cBhvr>
                                        <p:cTn id="6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 end="1"/>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Effect transition="in" filter="fade">
                                      <p:cBhvr>
                                        <p:cTn id="66" dur="1000"/>
                                        <p:tgtEl>
                                          <p:spTgt spid="4">
                                            <p:txEl>
                                              <p:pRg st="2" end="2"/>
                                            </p:txEl>
                                          </p:spTgt>
                                        </p:tgtEl>
                                      </p:cBhvr>
                                    </p:animEffect>
                                    <p:anim calcmode="lin" valueType="num">
                                      <p:cBhvr>
                                        <p:cTn id="6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2" end="2"/>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animEffect transition="in" filter="fade">
                                      <p:cBhvr>
                                        <p:cTn id="71" dur="1000"/>
                                        <p:tgtEl>
                                          <p:spTgt spid="4">
                                            <p:txEl>
                                              <p:pRg st="3" end="3"/>
                                            </p:txEl>
                                          </p:spTgt>
                                        </p:tgtEl>
                                      </p:cBhvr>
                                    </p:animEffect>
                                    <p:anim calcmode="lin" valueType="num">
                                      <p:cBhvr>
                                        <p:cTn id="7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3" end="3"/>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
                                            <p:txEl>
                                              <p:pRg st="4" end="4"/>
                                            </p:txEl>
                                          </p:spTgt>
                                        </p:tgtEl>
                                        <p:attrNameLst>
                                          <p:attrName>style.visibility</p:attrName>
                                        </p:attrNameLst>
                                      </p:cBhvr>
                                      <p:to>
                                        <p:strVal val="visible"/>
                                      </p:to>
                                    </p:set>
                                    <p:animEffect transition="in" filter="fade">
                                      <p:cBhvr>
                                        <p:cTn id="76" dur="1000"/>
                                        <p:tgtEl>
                                          <p:spTgt spid="4">
                                            <p:txEl>
                                              <p:pRg st="4" end="4"/>
                                            </p:txEl>
                                          </p:spTgt>
                                        </p:tgtEl>
                                      </p:cBhvr>
                                    </p:animEffect>
                                    <p:anim calcmode="lin" valueType="num">
                                      <p:cBhvr>
                                        <p:cTn id="7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8" dur="1000" fill="hold"/>
                                        <p:tgtEl>
                                          <p:spTgt spid="4">
                                            <p:txEl>
                                              <p:pRg st="4" end="4"/>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4">
                                            <p:txEl>
                                              <p:pRg st="5" end="5"/>
                                            </p:txEl>
                                          </p:spTgt>
                                        </p:tgtEl>
                                        <p:attrNameLst>
                                          <p:attrName>style.visibility</p:attrName>
                                        </p:attrNameLst>
                                      </p:cBhvr>
                                      <p:to>
                                        <p:strVal val="visible"/>
                                      </p:to>
                                    </p:set>
                                    <p:animEffect transition="in" filter="fade">
                                      <p:cBhvr>
                                        <p:cTn id="81" dur="1000"/>
                                        <p:tgtEl>
                                          <p:spTgt spid="4">
                                            <p:txEl>
                                              <p:pRg st="5" end="5"/>
                                            </p:txEl>
                                          </p:spTgt>
                                        </p:tgtEl>
                                      </p:cBhvr>
                                    </p:animEffect>
                                    <p:anim calcmode="lin" valueType="num">
                                      <p:cBhvr>
                                        <p:cTn id="8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5" end="5"/>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
                                            <p:txEl>
                                              <p:pRg st="6" end="6"/>
                                            </p:txEl>
                                          </p:spTgt>
                                        </p:tgtEl>
                                        <p:attrNameLst>
                                          <p:attrName>style.visibility</p:attrName>
                                        </p:attrNameLst>
                                      </p:cBhvr>
                                      <p:to>
                                        <p:strVal val="visible"/>
                                      </p:to>
                                    </p:set>
                                    <p:animEffect transition="in" filter="fade">
                                      <p:cBhvr>
                                        <p:cTn id="86" dur="1000"/>
                                        <p:tgtEl>
                                          <p:spTgt spid="4">
                                            <p:txEl>
                                              <p:pRg st="6" end="6"/>
                                            </p:txEl>
                                          </p:spTgt>
                                        </p:tgtEl>
                                      </p:cBhvr>
                                    </p:animEffect>
                                    <p:anim calcmode="lin" valueType="num">
                                      <p:cBhvr>
                                        <p:cTn id="8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8" dur="1000" fill="hold"/>
                                        <p:tgtEl>
                                          <p:spTgt spid="4">
                                            <p:txEl>
                                              <p:pRg st="6" end="6"/>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
                                            <p:txEl>
                                              <p:pRg st="7" end="7"/>
                                            </p:txEl>
                                          </p:spTgt>
                                        </p:tgtEl>
                                        <p:attrNameLst>
                                          <p:attrName>style.visibility</p:attrName>
                                        </p:attrNameLst>
                                      </p:cBhvr>
                                      <p:to>
                                        <p:strVal val="visible"/>
                                      </p:to>
                                    </p:set>
                                    <p:animEffect transition="in" filter="fade">
                                      <p:cBhvr>
                                        <p:cTn id="91" dur="1000"/>
                                        <p:tgtEl>
                                          <p:spTgt spid="4">
                                            <p:txEl>
                                              <p:pRg st="7" end="7"/>
                                            </p:txEl>
                                          </p:spTgt>
                                        </p:tgtEl>
                                      </p:cBhvr>
                                    </p:animEffect>
                                    <p:anim calcmode="lin" valueType="num">
                                      <p:cBhvr>
                                        <p:cTn id="9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234D58-41EF-4F7E-9EAE-B1458D95CFF6}"/>
              </a:ext>
            </a:extLst>
          </p:cNvPr>
          <p:cNvSpPr>
            <a:spLocks noGrp="1"/>
          </p:cNvSpPr>
          <p:nvPr>
            <p:ph type="title"/>
          </p:nvPr>
        </p:nvSpPr>
        <p:spPr/>
        <p:txBody>
          <a:bodyPr/>
          <a:lstStyle/>
          <a:p>
            <a:r>
              <a:rPr lang="nl-NL" dirty="0"/>
              <a:t>Vragen </a:t>
            </a:r>
          </a:p>
        </p:txBody>
      </p:sp>
      <p:sp>
        <p:nvSpPr>
          <p:cNvPr id="6" name="Tijdelijke aanduiding voor inhoud 5">
            <a:extLst>
              <a:ext uri="{FF2B5EF4-FFF2-40B4-BE49-F238E27FC236}">
                <a16:creationId xmlns:a16="http://schemas.microsoft.com/office/drawing/2014/main" id="{5BA2381D-01E4-4E94-B0BC-ADA65A7015EE}"/>
              </a:ext>
            </a:extLst>
          </p:cNvPr>
          <p:cNvSpPr>
            <a:spLocks noGrp="1"/>
          </p:cNvSpPr>
          <p:nvPr>
            <p:ph idx="1"/>
          </p:nvPr>
        </p:nvSpPr>
        <p:spPr/>
        <p:txBody>
          <a:bodyPr>
            <a:normAutofit/>
          </a:bodyPr>
          <a:lstStyle/>
          <a:p>
            <a:pPr marL="0" indent="0">
              <a:buNone/>
            </a:pPr>
            <a:r>
              <a:rPr lang="nl-NL" dirty="0"/>
              <a:t>3. Noem vier oorzaken voor het zwaar pompen van een rugspuit</a:t>
            </a:r>
            <a:r>
              <a:rPr lang="nl-NL" dirty="0" smtClean="0"/>
              <a:t>.</a:t>
            </a:r>
            <a:endParaRPr lang="nl-NL" dirty="0"/>
          </a:p>
        </p:txBody>
      </p:sp>
    </p:spTree>
    <p:extLst>
      <p:ext uri="{BB962C8B-B14F-4D97-AF65-F5344CB8AC3E}">
        <p14:creationId xmlns:p14="http://schemas.microsoft.com/office/powerpoint/2010/main" val="30747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C3F8B-94CB-483F-980F-DCC4096D2574}"/>
              </a:ext>
            </a:extLst>
          </p:cNvPr>
          <p:cNvSpPr>
            <a:spLocks noGrp="1"/>
          </p:cNvSpPr>
          <p:nvPr>
            <p:ph type="title"/>
          </p:nvPr>
        </p:nvSpPr>
        <p:spPr/>
        <p:txBody>
          <a:bodyPr anchor="ctr">
            <a:normAutofit/>
          </a:bodyPr>
          <a:lstStyle/>
          <a:p>
            <a:r>
              <a:rPr lang="nl-NL" dirty="0"/>
              <a:t>Gebruik van de rugspuit</a:t>
            </a:r>
          </a:p>
        </p:txBody>
      </p:sp>
      <p:sp>
        <p:nvSpPr>
          <p:cNvPr id="3" name="Tijdelijke aanduiding voor inhoud 2">
            <a:extLst>
              <a:ext uri="{FF2B5EF4-FFF2-40B4-BE49-F238E27FC236}">
                <a16:creationId xmlns:a16="http://schemas.microsoft.com/office/drawing/2014/main" id="{465FC58B-9484-4BE4-A86C-3142FEF8D77D}"/>
              </a:ext>
            </a:extLst>
          </p:cNvPr>
          <p:cNvSpPr>
            <a:spLocks noGrp="1"/>
          </p:cNvSpPr>
          <p:nvPr>
            <p:ph sz="half" idx="1"/>
          </p:nvPr>
        </p:nvSpPr>
        <p:spPr>
          <a:xfrm>
            <a:off x="381000" y="1405890"/>
            <a:ext cx="5638800" cy="4771073"/>
          </a:xfrm>
        </p:spPr>
        <p:txBody>
          <a:bodyPr>
            <a:normAutofit/>
          </a:bodyPr>
          <a:lstStyle/>
          <a:p>
            <a:r>
              <a:rPr lang="nl-NL" dirty="0"/>
              <a:t>Dosering</a:t>
            </a:r>
          </a:p>
          <a:p>
            <a:r>
              <a:rPr lang="nl-NL" dirty="0"/>
              <a:t>Berekening</a:t>
            </a:r>
          </a:p>
          <a:p>
            <a:r>
              <a:rPr lang="nl-NL" dirty="0"/>
              <a:t>Juiste verdeling</a:t>
            </a:r>
          </a:p>
          <a:p>
            <a:pPr lvl="1"/>
            <a:r>
              <a:rPr lang="nl-NL" sz="2800" dirty="0">
                <a:solidFill>
                  <a:schemeClr val="accent2">
                    <a:lumMod val="50000"/>
                  </a:schemeClr>
                </a:solidFill>
              </a:rPr>
              <a:t>Hoogte van de spuitdop</a:t>
            </a:r>
          </a:p>
          <a:p>
            <a:pPr lvl="1"/>
            <a:r>
              <a:rPr lang="nl-NL" sz="2800" dirty="0">
                <a:solidFill>
                  <a:schemeClr val="accent2">
                    <a:lumMod val="50000"/>
                  </a:schemeClr>
                </a:solidFill>
              </a:rPr>
              <a:t>Werkbreedte </a:t>
            </a:r>
          </a:p>
          <a:p>
            <a:pPr lvl="1"/>
            <a:r>
              <a:rPr lang="nl-NL" sz="2800" dirty="0">
                <a:solidFill>
                  <a:schemeClr val="accent2">
                    <a:lumMod val="50000"/>
                  </a:schemeClr>
                </a:solidFill>
              </a:rPr>
              <a:t>Constante druk</a:t>
            </a:r>
          </a:p>
          <a:p>
            <a:pPr lvl="1"/>
            <a:r>
              <a:rPr lang="nl-NL" sz="2800" dirty="0">
                <a:solidFill>
                  <a:schemeClr val="accent2">
                    <a:lumMod val="50000"/>
                  </a:schemeClr>
                </a:solidFill>
              </a:rPr>
              <a:t>Constante loopsnelheid</a:t>
            </a:r>
          </a:p>
          <a:p>
            <a:pPr lvl="1"/>
            <a:r>
              <a:rPr lang="nl-NL" sz="2800" dirty="0">
                <a:solidFill>
                  <a:schemeClr val="accent2">
                    <a:lumMod val="50000"/>
                  </a:schemeClr>
                </a:solidFill>
              </a:rPr>
              <a:t>Bewegen van de spuitboom </a:t>
            </a:r>
          </a:p>
          <a:p>
            <a:r>
              <a:rPr lang="nl-NL" dirty="0"/>
              <a:t>Persoonlijke bescherming</a:t>
            </a:r>
          </a:p>
        </p:txBody>
      </p:sp>
      <p:pic>
        <p:nvPicPr>
          <p:cNvPr id="5" name="Afbeelding 4">
            <a:extLst>
              <a:ext uri="{FF2B5EF4-FFF2-40B4-BE49-F238E27FC236}">
                <a16:creationId xmlns:a16="http://schemas.microsoft.com/office/drawing/2014/main" id="{6FCE1D56-120E-4FE2-B6D0-F39083EAA90B}"/>
              </a:ext>
            </a:extLst>
          </p:cNvPr>
          <p:cNvPicPr>
            <a:picLocks noChangeAspect="1"/>
          </p:cNvPicPr>
          <p:nvPr/>
        </p:nvPicPr>
        <p:blipFill rotWithShape="1">
          <a:blip r:embed="rId2"/>
          <a:srcRect l="12006" r="3" b="3"/>
          <a:stretch/>
        </p:blipFill>
        <p:spPr>
          <a:xfrm>
            <a:off x="5861050" y="1692394"/>
            <a:ext cx="5651500" cy="4351338"/>
          </a:xfrm>
          <a:prstGeom prst="rect">
            <a:avLst/>
          </a:prstGeom>
          <a:ln>
            <a:noFill/>
          </a:ln>
          <a:effectLst>
            <a:softEdge rad="112500"/>
          </a:effectLst>
        </p:spPr>
      </p:pic>
    </p:spTree>
    <p:extLst>
      <p:ext uri="{BB962C8B-B14F-4D97-AF65-F5344CB8AC3E}">
        <p14:creationId xmlns:p14="http://schemas.microsoft.com/office/powerpoint/2010/main" val="19836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4338A-34E9-4912-92D2-65DF8C0D3CF2}"/>
              </a:ext>
            </a:extLst>
          </p:cNvPr>
          <p:cNvSpPr>
            <a:spLocks noGrp="1"/>
          </p:cNvSpPr>
          <p:nvPr>
            <p:ph type="title"/>
          </p:nvPr>
        </p:nvSpPr>
        <p:spPr/>
        <p:txBody>
          <a:bodyPr/>
          <a:lstStyle/>
          <a:p>
            <a:r>
              <a:rPr lang="nl-NL" dirty="0"/>
              <a:t>Loopsnelheid</a:t>
            </a:r>
          </a:p>
        </p:txBody>
      </p:sp>
      <p:pic>
        <p:nvPicPr>
          <p:cNvPr id="6" name="Tijdelijke aanduiding voor inhoud 5">
            <a:extLst>
              <a:ext uri="{FF2B5EF4-FFF2-40B4-BE49-F238E27FC236}">
                <a16:creationId xmlns:a16="http://schemas.microsoft.com/office/drawing/2014/main" id="{A5A7C5B2-7D0D-4D6F-ADA7-396FF6388D05}"/>
              </a:ext>
            </a:extLst>
          </p:cNvPr>
          <p:cNvPicPr>
            <a:picLocks noGrp="1" noChangeAspect="1"/>
          </p:cNvPicPr>
          <p:nvPr>
            <p:ph sz="half" idx="1"/>
          </p:nvPr>
        </p:nvPicPr>
        <p:blipFill>
          <a:blip r:embed="rId2"/>
          <a:stretch>
            <a:fillRect/>
          </a:stretch>
        </p:blipFill>
        <p:spPr>
          <a:xfrm>
            <a:off x="838200" y="2005791"/>
            <a:ext cx="5181600" cy="3991005"/>
          </a:xfrm>
          <a:prstGeom prst="rect">
            <a:avLst/>
          </a:prstGeom>
        </p:spPr>
      </p:pic>
      <p:sp>
        <p:nvSpPr>
          <p:cNvPr id="8" name="Tijdelijke aanduiding voor inhoud 7">
            <a:extLst>
              <a:ext uri="{FF2B5EF4-FFF2-40B4-BE49-F238E27FC236}">
                <a16:creationId xmlns:a16="http://schemas.microsoft.com/office/drawing/2014/main" id="{26B74902-D34D-431F-B89A-74A2CCD28129}"/>
              </a:ext>
            </a:extLst>
          </p:cNvPr>
          <p:cNvSpPr>
            <a:spLocks noGrp="1"/>
          </p:cNvSpPr>
          <p:nvPr>
            <p:ph sz="half" idx="2"/>
          </p:nvPr>
        </p:nvSpPr>
        <p:spPr/>
        <p:txBody>
          <a:bodyPr/>
          <a:lstStyle/>
          <a:p>
            <a:pPr marL="0" indent="0">
              <a:buNone/>
            </a:pPr>
            <a:r>
              <a:rPr lang="nl-NL" dirty="0"/>
              <a:t>2 manieren:</a:t>
            </a:r>
          </a:p>
          <a:p>
            <a:r>
              <a:rPr lang="nl-NL" dirty="0"/>
              <a:t>Op basis van de doppentabel:</a:t>
            </a:r>
          </a:p>
          <a:p>
            <a:pPr marL="0" indent="0">
              <a:buNone/>
            </a:pPr>
            <a:r>
              <a:rPr lang="nl-NL" dirty="0"/>
              <a:t>bij afgifte hoort een bepaalde druk + snelheid</a:t>
            </a:r>
          </a:p>
          <a:p>
            <a:r>
              <a:rPr lang="nl-NL" dirty="0"/>
              <a:t>Berekenen:</a:t>
            </a:r>
          </a:p>
          <a:p>
            <a:pPr marL="0" indent="0">
              <a:buNone/>
            </a:pPr>
            <a:r>
              <a:rPr lang="nl-NL" dirty="0"/>
              <a:t>Afgelegde weg / tijd x 60 minuten = snelheid </a:t>
            </a:r>
          </a:p>
        </p:txBody>
      </p:sp>
    </p:spTree>
    <p:extLst>
      <p:ext uri="{BB962C8B-B14F-4D97-AF65-F5344CB8AC3E}">
        <p14:creationId xmlns:p14="http://schemas.microsoft.com/office/powerpoint/2010/main" val="167228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1000"/>
                                        <p:tgtEl>
                                          <p:spTgt spid="8">
                                            <p:txEl>
                                              <p:pRg st="4" end="4"/>
                                            </p:txEl>
                                          </p:spTgt>
                                        </p:tgtEl>
                                      </p:cBhvr>
                                    </p:animEffect>
                                    <p:anim calcmode="lin" valueType="num">
                                      <p:cBhvr>
                                        <p:cTn id="2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C6C21-DCCD-4BCA-B51B-B557DB8FA2B0}"/>
              </a:ext>
            </a:extLst>
          </p:cNvPr>
          <p:cNvSpPr>
            <a:spLocks noGrp="1"/>
          </p:cNvSpPr>
          <p:nvPr>
            <p:ph type="title"/>
          </p:nvPr>
        </p:nvSpPr>
        <p:spPr/>
        <p:txBody>
          <a:bodyPr/>
          <a:lstStyle/>
          <a:p>
            <a:r>
              <a:rPr lang="nl-NL" dirty="0"/>
              <a:t>Looproute en werkbreedte</a:t>
            </a:r>
          </a:p>
        </p:txBody>
      </p:sp>
      <p:sp>
        <p:nvSpPr>
          <p:cNvPr id="3" name="Tijdelijke aanduiding voor inhoud 2">
            <a:extLst>
              <a:ext uri="{FF2B5EF4-FFF2-40B4-BE49-F238E27FC236}">
                <a16:creationId xmlns:a16="http://schemas.microsoft.com/office/drawing/2014/main" id="{82BBB856-94CE-464F-83C8-24E86EACFEFA}"/>
              </a:ext>
            </a:extLst>
          </p:cNvPr>
          <p:cNvSpPr>
            <a:spLocks noGrp="1"/>
          </p:cNvSpPr>
          <p:nvPr>
            <p:ph sz="half" idx="1"/>
          </p:nvPr>
        </p:nvSpPr>
        <p:spPr/>
        <p:txBody>
          <a:bodyPr>
            <a:normAutofit lnSpcReduction="10000"/>
          </a:bodyPr>
          <a:lstStyle/>
          <a:p>
            <a:pPr marL="0" indent="0">
              <a:buNone/>
            </a:pPr>
            <a:r>
              <a:rPr lang="nl-NL" dirty="0"/>
              <a:t>Bij spuitdop 110</a:t>
            </a:r>
            <a:r>
              <a:rPr lang="nl-NL" baseline="30000" dirty="0"/>
              <a:t>0</a:t>
            </a:r>
            <a:r>
              <a:rPr lang="nl-NL" dirty="0"/>
              <a:t> en 50 cm dophoogte is de werkbreedte 1 meter.</a:t>
            </a:r>
          </a:p>
          <a:p>
            <a:r>
              <a:rPr lang="nl-NL" dirty="0"/>
              <a:t>overlappen </a:t>
            </a:r>
            <a:r>
              <a:rPr lang="nl-NL" dirty="0">
                <a:sym typeface="Wingdings" panose="05000000000000000000" pitchFamily="2" charset="2"/>
              </a:rPr>
              <a:t> effectief 50 cm</a:t>
            </a:r>
          </a:p>
          <a:p>
            <a:endParaRPr lang="nl-NL" dirty="0">
              <a:sym typeface="Wingdings" panose="05000000000000000000" pitchFamily="2" charset="2"/>
            </a:endParaRPr>
          </a:p>
          <a:p>
            <a:pPr marL="0" indent="0">
              <a:buNone/>
            </a:pPr>
            <a:r>
              <a:rPr lang="nl-NL" dirty="0">
                <a:sym typeface="Wingdings" panose="05000000000000000000" pitchFamily="2" charset="2"/>
              </a:rPr>
              <a:t>Houdt rekening met windrichting en windsnelheid</a:t>
            </a:r>
          </a:p>
          <a:p>
            <a:pPr marL="0" indent="0">
              <a:buNone/>
            </a:pPr>
            <a:r>
              <a:rPr lang="nl-NL" dirty="0">
                <a:sym typeface="Wingdings" panose="05000000000000000000" pitchFamily="2" charset="2"/>
              </a:rPr>
              <a:t>Houdt afstand tot kwetsbare planten of oppervlakte water en rioolputten</a:t>
            </a:r>
            <a:endParaRPr lang="nl-NL" dirty="0"/>
          </a:p>
        </p:txBody>
      </p:sp>
      <p:pic>
        <p:nvPicPr>
          <p:cNvPr id="5" name="Tijdelijke aanduiding voor inhoud 4">
            <a:extLst>
              <a:ext uri="{FF2B5EF4-FFF2-40B4-BE49-F238E27FC236}">
                <a16:creationId xmlns:a16="http://schemas.microsoft.com/office/drawing/2014/main" id="{49DBDB00-EF3A-4AE2-8D62-D30011B30EC6}"/>
              </a:ext>
            </a:extLst>
          </p:cNvPr>
          <p:cNvPicPr>
            <a:picLocks noGrp="1" noChangeAspect="1"/>
          </p:cNvPicPr>
          <p:nvPr>
            <p:ph sz="half" idx="2"/>
          </p:nvPr>
        </p:nvPicPr>
        <p:blipFill>
          <a:blip r:embed="rId2"/>
          <a:stretch>
            <a:fillRect/>
          </a:stretch>
        </p:blipFill>
        <p:spPr>
          <a:xfrm>
            <a:off x="5796418" y="2342367"/>
            <a:ext cx="6017983" cy="3088964"/>
          </a:xfrm>
          <a:prstGeom prst="rect">
            <a:avLst/>
          </a:prstGeom>
        </p:spPr>
      </p:pic>
    </p:spTree>
    <p:extLst>
      <p:ext uri="{BB962C8B-B14F-4D97-AF65-F5344CB8AC3E}">
        <p14:creationId xmlns:p14="http://schemas.microsoft.com/office/powerpoint/2010/main" val="7230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58322-B305-4FCE-8E56-311CFB0EAE3A}"/>
              </a:ext>
            </a:extLst>
          </p:cNvPr>
          <p:cNvSpPr>
            <a:spLocks noGrp="1"/>
          </p:cNvSpPr>
          <p:nvPr>
            <p:ph type="title"/>
          </p:nvPr>
        </p:nvSpPr>
        <p:spPr/>
        <p:txBody>
          <a:bodyPr/>
          <a:lstStyle/>
          <a:p>
            <a:r>
              <a:rPr lang="nl-NL" dirty="0"/>
              <a:t>Reinigen rugspuit</a:t>
            </a:r>
          </a:p>
        </p:txBody>
      </p:sp>
      <p:sp>
        <p:nvSpPr>
          <p:cNvPr id="5" name="Tijdelijke aanduiding voor inhoud 4">
            <a:extLst>
              <a:ext uri="{FF2B5EF4-FFF2-40B4-BE49-F238E27FC236}">
                <a16:creationId xmlns:a16="http://schemas.microsoft.com/office/drawing/2014/main" id="{C6FA4FFA-AE97-4F0E-8788-D7C8B08C30D7}"/>
              </a:ext>
            </a:extLst>
          </p:cNvPr>
          <p:cNvSpPr>
            <a:spLocks noGrp="1"/>
          </p:cNvSpPr>
          <p:nvPr>
            <p:ph idx="1"/>
          </p:nvPr>
        </p:nvSpPr>
        <p:spPr>
          <a:xfrm>
            <a:off x="487471" y="1690688"/>
            <a:ext cx="10515600" cy="4351338"/>
          </a:xfrm>
        </p:spPr>
        <p:txBody>
          <a:bodyPr>
            <a:normAutofit fontScale="92500" lnSpcReduction="10000"/>
          </a:bodyPr>
          <a:lstStyle/>
          <a:p>
            <a:pPr marL="0" indent="0">
              <a:buNone/>
            </a:pPr>
            <a:r>
              <a:rPr lang="nl-NL" b="1" dirty="0"/>
              <a:t>Tip: </a:t>
            </a:r>
            <a:r>
              <a:rPr lang="nl-NL" dirty="0"/>
              <a:t>gebruik voor verschillende toepassingen een andere rugspuit</a:t>
            </a:r>
          </a:p>
          <a:p>
            <a:pPr marL="0" indent="0">
              <a:buNone/>
            </a:pPr>
            <a:r>
              <a:rPr lang="nl-NL" dirty="0"/>
              <a:t>Residu kan veel schade geven</a:t>
            </a:r>
          </a:p>
          <a:p>
            <a:r>
              <a:rPr lang="nl-NL" dirty="0"/>
              <a:t>Inwendig reinigen: </a:t>
            </a:r>
          </a:p>
          <a:p>
            <a:pPr lvl="1"/>
            <a:r>
              <a:rPr lang="nl-NL" dirty="0"/>
              <a:t>3x omspoelen met water (eventueel met reinigingsmiddel)  </a:t>
            </a:r>
          </a:p>
          <a:p>
            <a:pPr lvl="1"/>
            <a:r>
              <a:rPr lang="nl-NL" dirty="0"/>
              <a:t>Steeds 10% van de tankinhoud</a:t>
            </a:r>
          </a:p>
          <a:p>
            <a:pPr marL="0" indent="0">
              <a:buNone/>
            </a:pPr>
            <a:r>
              <a:rPr lang="nl-NL" dirty="0"/>
              <a:t>Leegspuiten op laatst gespoten perceel of op een andere plaats waar het middel is toegelaten</a:t>
            </a:r>
          </a:p>
          <a:p>
            <a:r>
              <a:rPr lang="nl-NL" dirty="0"/>
              <a:t>Uitwendig reinigen</a:t>
            </a:r>
          </a:p>
          <a:p>
            <a:pPr lvl="1"/>
            <a:r>
              <a:rPr lang="nl-NL" dirty="0"/>
              <a:t>Schoon water en borstel</a:t>
            </a:r>
          </a:p>
          <a:p>
            <a:pPr marL="0" indent="0">
              <a:buNone/>
            </a:pPr>
            <a:r>
              <a:rPr lang="nl-NL" dirty="0"/>
              <a:t>Schoonmaken op laatst gespoten perceel of op een andere plaats waar het middel is toegelaten</a:t>
            </a:r>
          </a:p>
          <a:p>
            <a:pPr marL="0" indent="0">
              <a:buNone/>
            </a:pPr>
            <a:endParaRPr lang="nl-NL" dirty="0"/>
          </a:p>
        </p:txBody>
      </p:sp>
      <p:sp>
        <p:nvSpPr>
          <p:cNvPr id="6" name="Tekstvak 5">
            <a:extLst>
              <a:ext uri="{FF2B5EF4-FFF2-40B4-BE49-F238E27FC236}">
                <a16:creationId xmlns:a16="http://schemas.microsoft.com/office/drawing/2014/main" id="{7DA26EE5-DA86-46F9-9539-7FD2D688E9F8}"/>
              </a:ext>
            </a:extLst>
          </p:cNvPr>
          <p:cNvSpPr txBox="1"/>
          <p:nvPr/>
        </p:nvSpPr>
        <p:spPr>
          <a:xfrm>
            <a:off x="737252" y="6031210"/>
            <a:ext cx="10441183" cy="461665"/>
          </a:xfrm>
          <a:prstGeom prst="rect">
            <a:avLst/>
          </a:prstGeom>
          <a:solidFill>
            <a:srgbClr val="FF0000"/>
          </a:solidFill>
        </p:spPr>
        <p:txBody>
          <a:bodyPr wrap="square" rtlCol="0">
            <a:spAutoFit/>
          </a:bodyPr>
          <a:lstStyle/>
          <a:p>
            <a:pPr algn="ctr"/>
            <a:r>
              <a:rPr lang="nl-NL" sz="2400" dirty="0"/>
              <a:t>Laat het middel nooit in een rioolput of de gootsteen lopen!</a:t>
            </a:r>
          </a:p>
        </p:txBody>
      </p:sp>
    </p:spTree>
    <p:extLst>
      <p:ext uri="{BB962C8B-B14F-4D97-AF65-F5344CB8AC3E}">
        <p14:creationId xmlns:p14="http://schemas.microsoft.com/office/powerpoint/2010/main" val="12785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1000"/>
                                        <p:tgtEl>
                                          <p:spTgt spid="5">
                                            <p:txEl>
                                              <p:pRg st="6" end="6"/>
                                            </p:txEl>
                                          </p:spTgt>
                                        </p:tgtEl>
                                      </p:cBhvr>
                                    </p:animEffect>
                                    <p:anim calcmode="lin" valueType="num">
                                      <p:cBhvr>
                                        <p:cTn id="3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1000"/>
                                        <p:tgtEl>
                                          <p:spTgt spid="5">
                                            <p:txEl>
                                              <p:pRg st="7" end="7"/>
                                            </p:txEl>
                                          </p:spTgt>
                                        </p:tgtEl>
                                      </p:cBhvr>
                                    </p:animEffect>
                                    <p:anim calcmode="lin" valueType="num">
                                      <p:cBhvr>
                                        <p:cTn id="3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1000"/>
                                        <p:tgtEl>
                                          <p:spTgt spid="5">
                                            <p:txEl>
                                              <p:pRg st="8" end="8"/>
                                            </p:txEl>
                                          </p:spTgt>
                                        </p:tgtEl>
                                      </p:cBhvr>
                                    </p:animEffect>
                                    <p:anim calcmode="lin" valueType="num">
                                      <p:cBhvr>
                                        <p:cTn id="4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2000"/>
                                        <p:tgtEl>
                                          <p:spTgt spid="6">
                                            <p:txEl>
                                              <p:pRg st="0" end="0"/>
                                            </p:txEl>
                                          </p:spTgt>
                                        </p:tgtEl>
                                      </p:cBhvr>
                                    </p:animEffect>
                                    <p:anim calcmode="lin" valueType="num">
                                      <p:cBhvr>
                                        <p:cTn id="51"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52"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793C7D7F3BC946A5F2904ADE47754D" ma:contentTypeVersion="13" ma:contentTypeDescription="Een nieuw document maken." ma:contentTypeScope="" ma:versionID="f42ae457884816ed65af66d6ecd6449e">
  <xsd:schema xmlns:xsd="http://www.w3.org/2001/XMLSchema" xmlns:xs="http://www.w3.org/2001/XMLSchema" xmlns:p="http://schemas.microsoft.com/office/2006/metadata/properties" xmlns:ns3="c2e09757-d42c-4fcd-ae27-c71d4b258210" xmlns:ns4="bfe1b49f-1cd4-47d5-a3dc-4ad9ba0da7af" targetNamespace="http://schemas.microsoft.com/office/2006/metadata/properties" ma:root="true" ma:fieldsID="e05c96bf4333897997b4b9524680d5b4" ns3:_="" ns4:_="">
    <xsd:import namespace="c2e09757-d42c-4fcd-ae27-c71d4b258210"/>
    <xsd:import namespace="bfe1b49f-1cd4-47d5-a3dc-4ad9ba0da7a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09757-d42c-4fcd-ae27-c71d4b258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e1b49f-1cd4-47d5-a3dc-4ad9ba0da7a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0836CD-A28E-441F-9DD7-02E84499DA9D}">
  <ds:schemaRefs>
    <ds:schemaRef ds:uri="http://schemas.microsoft.com/sharepoint/v3/contenttype/forms"/>
  </ds:schemaRefs>
</ds:datastoreItem>
</file>

<file path=customXml/itemProps2.xml><?xml version="1.0" encoding="utf-8"?>
<ds:datastoreItem xmlns:ds="http://schemas.openxmlformats.org/officeDocument/2006/customXml" ds:itemID="{BD036F4C-3797-47DE-935F-9EEC76052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09757-d42c-4fcd-ae27-c71d4b258210"/>
    <ds:schemaRef ds:uri="bfe1b49f-1cd4-47d5-a3dc-4ad9ba0da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100094-5027-47F3-80CB-0EE7AA049908}">
  <ds:schemaRefs>
    <ds:schemaRef ds:uri="http://purl.org/dc/terms/"/>
    <ds:schemaRef ds:uri="bfe1b49f-1cd4-47d5-a3dc-4ad9ba0da7af"/>
    <ds:schemaRef ds:uri="c2e09757-d42c-4fcd-ae27-c71d4b25821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83</TotalTime>
  <Words>1202</Words>
  <Application>Microsoft Office PowerPoint</Application>
  <PresentationFormat>Breedbeeld</PresentationFormat>
  <Paragraphs>268</Paragraphs>
  <Slides>44</Slides>
  <Notes>1</Notes>
  <HiddenSlides>0</HiddenSlides>
  <MMClips>7</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Arial</vt:lpstr>
      <vt:lpstr>Calibri</vt:lpstr>
      <vt:lpstr>Calibri Light</vt:lpstr>
      <vt:lpstr>Wingdings</vt:lpstr>
      <vt:lpstr>Kantoorthema</vt:lpstr>
      <vt:lpstr>Uitvoeren gewasbescherming</vt:lpstr>
      <vt:lpstr>Hoofdstuk 10 spuitapparatuur</vt:lpstr>
      <vt:lpstr>Rugspuit</vt:lpstr>
      <vt:lpstr>Rugspuit</vt:lpstr>
      <vt:lpstr>Vragen </vt:lpstr>
      <vt:lpstr>Gebruik van de rugspuit</vt:lpstr>
      <vt:lpstr>Loopsnelheid</vt:lpstr>
      <vt:lpstr>Looproute en werkbreedte</vt:lpstr>
      <vt:lpstr>Reinigen rugspuit</vt:lpstr>
      <vt:lpstr>Vragen</vt:lpstr>
      <vt:lpstr>Veldspuit</vt:lpstr>
      <vt:lpstr>Veldspuit</vt:lpstr>
      <vt:lpstr>Onderdelen op de veldspuit</vt:lpstr>
      <vt:lpstr>Driftreductie </vt:lpstr>
      <vt:lpstr>Driftreductie technieken</vt:lpstr>
      <vt:lpstr>Vragen</vt:lpstr>
      <vt:lpstr>Verschillende soorten veldspuiten</vt:lpstr>
      <vt:lpstr>Vragen </vt:lpstr>
      <vt:lpstr>Dwarsstroomspuit </vt:lpstr>
      <vt:lpstr>dwarsstroomspuit</vt:lpstr>
      <vt:lpstr>PowerPoint-presentatie</vt:lpstr>
      <vt:lpstr>Lucht ondersteuning </vt:lpstr>
      <vt:lpstr>Vragen</vt:lpstr>
      <vt:lpstr>Selectieve spuitapparatuur</vt:lpstr>
      <vt:lpstr>WeedSeeker </vt:lpstr>
      <vt:lpstr>Vragen</vt:lpstr>
      <vt:lpstr>Spuitmast </vt:lpstr>
      <vt:lpstr>Onderdelen </vt:lpstr>
      <vt:lpstr>Spuitrobot </vt:lpstr>
      <vt:lpstr>PowerPoint-presentatie</vt:lpstr>
      <vt:lpstr>HD spuiten van Gerbera's</vt:lpstr>
      <vt:lpstr>Spuitboom</vt:lpstr>
      <vt:lpstr>foggen</vt:lpstr>
      <vt:lpstr>PowerPoint-presentatie</vt:lpstr>
      <vt:lpstr>Overige apparatuur in de kas</vt:lpstr>
      <vt:lpstr>MANKAR-TWO 110 Flex </vt:lpstr>
      <vt:lpstr>Rijroute of werkroute</vt:lpstr>
      <vt:lpstr>Overlap en route</vt:lpstr>
      <vt:lpstr>Vragen </vt:lpstr>
      <vt:lpstr>Reinigen en stalling van apparatuur</vt:lpstr>
      <vt:lpstr>reinigen</vt:lpstr>
      <vt:lpstr>Restanten en lege verpakking</vt:lpstr>
      <vt:lpstr>Vragen </vt:lpstr>
      <vt:lpstr>Spuitpomp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Uitvoeren gewasbescherming</dc:title>
  <dc:creator>Koos van Splunter</dc:creator>
  <cp:lastModifiedBy>Cees van den Broek</cp:lastModifiedBy>
  <cp:revision>12</cp:revision>
  <dcterms:created xsi:type="dcterms:W3CDTF">2020-04-17T12:53:15Z</dcterms:created>
  <dcterms:modified xsi:type="dcterms:W3CDTF">2021-04-01T06:32:09Z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0x01010079793C7D7F3BC946A5F2904ADE47754D</vt:lpwstr>
  </property>
</Properties>
</file>